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301" r:id="rId6"/>
    <p:sldId id="307" r:id="rId7"/>
    <p:sldId id="305" r:id="rId8"/>
    <p:sldId id="357" r:id="rId9"/>
    <p:sldId id="360" r:id="rId10"/>
    <p:sldId id="325" r:id="rId11"/>
    <p:sldId id="320" r:id="rId12"/>
    <p:sldId id="318" r:id="rId13"/>
    <p:sldId id="317" r:id="rId14"/>
    <p:sldId id="326" r:id="rId15"/>
    <p:sldId id="356" r:id="rId16"/>
    <p:sldId id="335" r:id="rId17"/>
    <p:sldId id="339" r:id="rId18"/>
    <p:sldId id="342" r:id="rId19"/>
    <p:sldId id="347" r:id="rId20"/>
    <p:sldId id="346" r:id="rId21"/>
    <p:sldId id="348" r:id="rId22"/>
    <p:sldId id="349" r:id="rId23"/>
    <p:sldId id="355" r:id="rId24"/>
    <p:sldId id="35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92FC60-0A1F-980C-37E4-4E5CBB1F3D25}" name="Chelsea" initials="C" userId="S::crhin0@uky.edu::ffb4b71c-6c6b-4edc-9b28-e3af4437f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504E"/>
    <a:srgbClr val="2F5496"/>
    <a:srgbClr val="4276AA"/>
    <a:srgbClr val="213B5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card, Chelsea J." userId="ffb4b71c-6c6b-4edc-9b28-e3af4437f501" providerId="ADAL" clId="{5BB31FEA-9997-4894-9AEE-12B6AF8270C5}"/>
    <pc:docChg chg="custSel addSld modSld sldOrd">
      <pc:chgData name="Bocard, Chelsea J." userId="ffb4b71c-6c6b-4edc-9b28-e3af4437f501" providerId="ADAL" clId="{5BB31FEA-9997-4894-9AEE-12B6AF8270C5}" dt="2024-03-07T16:38:45.689" v="75" actId="207"/>
      <pc:docMkLst>
        <pc:docMk/>
      </pc:docMkLst>
      <pc:sldChg chg="modSp mod">
        <pc:chgData name="Bocard, Chelsea J." userId="ffb4b71c-6c6b-4edc-9b28-e3af4437f501" providerId="ADAL" clId="{5BB31FEA-9997-4894-9AEE-12B6AF8270C5}" dt="2024-03-07T16:38:45.689" v="75" actId="207"/>
        <pc:sldMkLst>
          <pc:docMk/>
          <pc:sldMk cId="2687884550" sldId="317"/>
        </pc:sldMkLst>
      </pc:sldChg>
      <pc:sldChg chg="modSp mod">
        <pc:chgData name="Bocard, Chelsea J." userId="ffb4b71c-6c6b-4edc-9b28-e3af4437f501" providerId="ADAL" clId="{5BB31FEA-9997-4894-9AEE-12B6AF8270C5}" dt="2024-02-07T22:34:40.699" v="6" actId="1076"/>
        <pc:sldMkLst>
          <pc:docMk/>
          <pc:sldMk cId="3362099152" sldId="357"/>
        </pc:sldMkLst>
      </pc:sldChg>
      <pc:sldChg chg="modSp add mod ord addCm delCm modCm">
        <pc:chgData name="Bocard, Chelsea J." userId="ffb4b71c-6c6b-4edc-9b28-e3af4437f501" providerId="ADAL" clId="{5BB31FEA-9997-4894-9AEE-12B6AF8270C5}" dt="2024-02-27T19:45:00.594" v="74"/>
        <pc:sldMkLst>
          <pc:docMk/>
          <pc:sldMk cId="923450102" sldId="3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ocard, Chelsea J." userId="ffb4b71c-6c6b-4edc-9b28-e3af4437f501" providerId="ADAL" clId="{5BB31FEA-9997-4894-9AEE-12B6AF8270C5}" dt="2024-02-27T19:45:00.594" v="74"/>
              <pc2:cmMkLst xmlns:pc2="http://schemas.microsoft.com/office/powerpoint/2019/9/main/command">
                <pc:docMk/>
                <pc:sldMk cId="923450102" sldId="360"/>
                <pc2:cmMk id="{AD9AFC43-8DE6-43DE-8633-994E7649C0B2}"/>
              </pc2:cmMkLst>
            </pc226:cmChg>
            <pc226:cmChg xmlns:pc226="http://schemas.microsoft.com/office/powerpoint/2022/06/main/command" chg="add del mod">
              <pc226:chgData name="Bocard, Chelsea J." userId="ffb4b71c-6c6b-4edc-9b28-e3af4437f501" providerId="ADAL" clId="{5BB31FEA-9997-4894-9AEE-12B6AF8270C5}" dt="2024-02-27T19:44:58.881" v="73"/>
              <pc2:cmMkLst xmlns:pc2="http://schemas.microsoft.com/office/powerpoint/2019/9/main/command">
                <pc:docMk/>
                <pc:sldMk cId="923450102" sldId="360"/>
                <pc2:cmMk id="{6CE0FFFF-077A-4CFD-B762-C40CED16BDF3}"/>
              </pc2:cmMkLst>
            </pc226:cmChg>
          </p:ext>
        </pc:extLst>
      </pc:sldChg>
    </pc:docChg>
  </pc:docChgLst>
  <pc:docChgLst>
    <pc:chgData name="Bocard, Chelsea J." userId="ffb4b71c-6c6b-4edc-9b28-e3af4437f501" providerId="ADAL" clId="{27CCED19-BB24-4A61-823A-CF4286A4151E}"/>
    <pc:docChg chg="undo custSel addSld delSld modSld sldOrd">
      <pc:chgData name="Bocard, Chelsea J." userId="ffb4b71c-6c6b-4edc-9b28-e3af4437f501" providerId="ADAL" clId="{27CCED19-BB24-4A61-823A-CF4286A4151E}" dt="2024-01-04T21:30:21.651" v="3008" actId="13244"/>
      <pc:docMkLst>
        <pc:docMk/>
      </pc:docMkLst>
      <pc:sldChg chg="modSp mod">
        <pc:chgData name="Bocard, Chelsea J." userId="ffb4b71c-6c6b-4edc-9b28-e3af4437f501" providerId="ADAL" clId="{27CCED19-BB24-4A61-823A-CF4286A4151E}" dt="2024-01-04T16:45:31.274" v="2018" actId="13244"/>
        <pc:sldMkLst>
          <pc:docMk/>
          <pc:sldMk cId="1495496538" sldId="257"/>
        </pc:sldMkLst>
      </pc:sldChg>
      <pc:sldChg chg="del">
        <pc:chgData name="Bocard, Chelsea J." userId="ffb4b71c-6c6b-4edc-9b28-e3af4437f501" providerId="ADAL" clId="{27CCED19-BB24-4A61-823A-CF4286A4151E}" dt="2024-01-04T16:41:40.705" v="1993" actId="2696"/>
        <pc:sldMkLst>
          <pc:docMk/>
          <pc:sldMk cId="3242389936" sldId="273"/>
        </pc:sldMkLst>
      </pc:sldChg>
      <pc:sldChg chg="del">
        <pc:chgData name="Bocard, Chelsea J." userId="ffb4b71c-6c6b-4edc-9b28-e3af4437f501" providerId="ADAL" clId="{27CCED19-BB24-4A61-823A-CF4286A4151E}" dt="2024-01-04T16:41:53.735" v="1997" actId="2696"/>
        <pc:sldMkLst>
          <pc:docMk/>
          <pc:sldMk cId="1154969311" sldId="286"/>
        </pc:sldMkLst>
      </pc:sldChg>
      <pc:sldChg chg="del">
        <pc:chgData name="Bocard, Chelsea J." userId="ffb4b71c-6c6b-4edc-9b28-e3af4437f501" providerId="ADAL" clId="{27CCED19-BB24-4A61-823A-CF4286A4151E}" dt="2024-01-04T16:41:56.143" v="1998" actId="2696"/>
        <pc:sldMkLst>
          <pc:docMk/>
          <pc:sldMk cId="1163063007" sldId="293"/>
        </pc:sldMkLst>
      </pc:sldChg>
      <pc:sldChg chg="del">
        <pc:chgData name="Bocard, Chelsea J." userId="ffb4b71c-6c6b-4edc-9b28-e3af4437f501" providerId="ADAL" clId="{27CCED19-BB24-4A61-823A-CF4286A4151E}" dt="2024-01-04T16:41:43.451" v="1994" actId="2696"/>
        <pc:sldMkLst>
          <pc:docMk/>
          <pc:sldMk cId="2900026269" sldId="300"/>
        </pc:sldMkLst>
      </pc:sldChg>
      <pc:sldChg chg="modSp mod">
        <pc:chgData name="Bocard, Chelsea J." userId="ffb4b71c-6c6b-4edc-9b28-e3af4437f501" providerId="ADAL" clId="{27CCED19-BB24-4A61-823A-CF4286A4151E}" dt="2024-01-04T16:12:41.327" v="65" actId="20577"/>
        <pc:sldMkLst>
          <pc:docMk/>
          <pc:sldMk cId="2882988104" sldId="305"/>
        </pc:sldMkLst>
      </pc:sldChg>
      <pc:sldChg chg="modSp mod">
        <pc:chgData name="Bocard, Chelsea J." userId="ffb4b71c-6c6b-4edc-9b28-e3af4437f501" providerId="ADAL" clId="{27CCED19-BB24-4A61-823A-CF4286A4151E}" dt="2024-01-04T16:11:52.649" v="30" actId="13926"/>
        <pc:sldMkLst>
          <pc:docMk/>
          <pc:sldMk cId="788534942" sldId="307"/>
        </pc:sldMkLst>
      </pc:sldChg>
      <pc:sldChg chg="del">
        <pc:chgData name="Bocard, Chelsea J." userId="ffb4b71c-6c6b-4edc-9b28-e3af4437f501" providerId="ADAL" clId="{27CCED19-BB24-4A61-823A-CF4286A4151E}" dt="2024-01-04T16:20:24.640" v="418" actId="2696"/>
        <pc:sldMkLst>
          <pc:docMk/>
          <pc:sldMk cId="2511071143" sldId="312"/>
        </pc:sldMkLst>
      </pc:sldChg>
      <pc:sldChg chg="del">
        <pc:chgData name="Bocard, Chelsea J." userId="ffb4b71c-6c6b-4edc-9b28-e3af4437f501" providerId="ADAL" clId="{27CCED19-BB24-4A61-823A-CF4286A4151E}" dt="2024-01-04T16:20:27.034" v="419" actId="2696"/>
        <pc:sldMkLst>
          <pc:docMk/>
          <pc:sldMk cId="2022348752" sldId="313"/>
        </pc:sldMkLst>
      </pc:sldChg>
      <pc:sldChg chg="addSp modSp mod">
        <pc:chgData name="Bocard, Chelsea J." userId="ffb4b71c-6c6b-4edc-9b28-e3af4437f501" providerId="ADAL" clId="{27CCED19-BB24-4A61-823A-CF4286A4151E}" dt="2024-01-04T16:44:55.326" v="2017" actId="962"/>
        <pc:sldMkLst>
          <pc:docMk/>
          <pc:sldMk cId="2687884550" sldId="317"/>
        </pc:sldMkLst>
      </pc:sldChg>
      <pc:sldChg chg="modSp mod">
        <pc:chgData name="Bocard, Chelsea J." userId="ffb4b71c-6c6b-4edc-9b28-e3af4437f501" providerId="ADAL" clId="{27CCED19-BB24-4A61-823A-CF4286A4151E}" dt="2024-01-04T16:22:56.752" v="884" actId="20577"/>
        <pc:sldMkLst>
          <pc:docMk/>
          <pc:sldMk cId="3559239021" sldId="318"/>
        </pc:sldMkLst>
      </pc:sldChg>
      <pc:sldChg chg="addSp delSp modSp del mod ord">
        <pc:chgData name="Bocard, Chelsea J." userId="ffb4b71c-6c6b-4edc-9b28-e3af4437f501" providerId="ADAL" clId="{27CCED19-BB24-4A61-823A-CF4286A4151E}" dt="2024-01-04T16:59:59.904" v="2926" actId="2696"/>
        <pc:sldMkLst>
          <pc:docMk/>
          <pc:sldMk cId="722266685" sldId="319"/>
        </pc:sldMkLst>
      </pc:sldChg>
      <pc:sldChg chg="delSp modSp mod">
        <pc:chgData name="Bocard, Chelsea J." userId="ffb4b71c-6c6b-4edc-9b28-e3af4437f501" providerId="ADAL" clId="{27CCED19-BB24-4A61-823A-CF4286A4151E}" dt="2024-01-04T16:22:18.602" v="830" actId="403"/>
        <pc:sldMkLst>
          <pc:docMk/>
          <pc:sldMk cId="3265013082" sldId="320"/>
        </pc:sldMkLst>
      </pc:sldChg>
      <pc:sldChg chg="del">
        <pc:chgData name="Bocard, Chelsea J." userId="ffb4b71c-6c6b-4edc-9b28-e3af4437f501" providerId="ADAL" clId="{27CCED19-BB24-4A61-823A-CF4286A4151E}" dt="2024-01-04T16:41:37.833" v="1992" actId="2696"/>
        <pc:sldMkLst>
          <pc:docMk/>
          <pc:sldMk cId="1663445154" sldId="322"/>
        </pc:sldMkLst>
      </pc:sldChg>
      <pc:sldChg chg="modSp mod ord">
        <pc:chgData name="Bocard, Chelsea J." userId="ffb4b71c-6c6b-4edc-9b28-e3af4437f501" providerId="ADAL" clId="{27CCED19-BB24-4A61-823A-CF4286A4151E}" dt="2024-01-04T16:43:36.929" v="2009" actId="962"/>
        <pc:sldMkLst>
          <pc:docMk/>
          <pc:sldMk cId="156742730" sldId="325"/>
        </pc:sldMkLst>
      </pc:sldChg>
      <pc:sldChg chg="modSp mod ord">
        <pc:chgData name="Bocard, Chelsea J." userId="ffb4b71c-6c6b-4edc-9b28-e3af4437f501" providerId="ADAL" clId="{27CCED19-BB24-4A61-823A-CF4286A4151E}" dt="2024-01-04T16:27:59.889" v="1396" actId="20577"/>
        <pc:sldMkLst>
          <pc:docMk/>
          <pc:sldMk cId="3489082079" sldId="326"/>
        </pc:sldMkLst>
      </pc:sldChg>
      <pc:sldChg chg="del">
        <pc:chgData name="Bocard, Chelsea J." userId="ffb4b71c-6c6b-4edc-9b28-e3af4437f501" providerId="ADAL" clId="{27CCED19-BB24-4A61-823A-CF4286A4151E}" dt="2024-01-04T16:41:47.603" v="1995" actId="2696"/>
        <pc:sldMkLst>
          <pc:docMk/>
          <pc:sldMk cId="303033125" sldId="327"/>
        </pc:sldMkLst>
      </pc:sldChg>
      <pc:sldChg chg="del">
        <pc:chgData name="Bocard, Chelsea J." userId="ffb4b71c-6c6b-4edc-9b28-e3af4437f501" providerId="ADAL" clId="{27CCED19-BB24-4A61-823A-CF4286A4151E}" dt="2024-01-04T16:41:51.049" v="1996" actId="2696"/>
        <pc:sldMkLst>
          <pc:docMk/>
          <pc:sldMk cId="3197664504" sldId="328"/>
        </pc:sldMkLst>
      </pc:sldChg>
      <pc:sldChg chg="del">
        <pc:chgData name="Bocard, Chelsea J." userId="ffb4b71c-6c6b-4edc-9b28-e3af4437f501" providerId="ADAL" clId="{27CCED19-BB24-4A61-823A-CF4286A4151E}" dt="2024-01-04T16:41:58.158" v="1999" actId="2696"/>
        <pc:sldMkLst>
          <pc:docMk/>
          <pc:sldMk cId="210330716" sldId="329"/>
        </pc:sldMkLst>
      </pc:sldChg>
      <pc:sldChg chg="del">
        <pc:chgData name="Bocard, Chelsea J." userId="ffb4b71c-6c6b-4edc-9b28-e3af4437f501" providerId="ADAL" clId="{27CCED19-BB24-4A61-823A-CF4286A4151E}" dt="2024-01-04T16:42:00.375" v="2000" actId="2696"/>
        <pc:sldMkLst>
          <pc:docMk/>
          <pc:sldMk cId="2718637291" sldId="330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1249948802" sldId="332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2860536818" sldId="333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3986749069" sldId="334"/>
        </pc:sldMkLst>
      </pc:sldChg>
      <pc:sldChg chg="ord">
        <pc:chgData name="Bocard, Chelsea J." userId="ffb4b71c-6c6b-4edc-9b28-e3af4437f501" providerId="ADAL" clId="{27CCED19-BB24-4A61-823A-CF4286A4151E}" dt="2024-01-04T16:40:27.543" v="1987"/>
        <pc:sldMkLst>
          <pc:docMk/>
          <pc:sldMk cId="3886651439" sldId="335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383263805" sldId="336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2805389168" sldId="337"/>
        </pc:sldMkLst>
      </pc:sldChg>
      <pc:sldChg chg="del">
        <pc:chgData name="Bocard, Chelsea J." userId="ffb4b71c-6c6b-4edc-9b28-e3af4437f501" providerId="ADAL" clId="{27CCED19-BB24-4A61-823A-CF4286A4151E}" dt="2024-01-04T16:42:11.867" v="2001" actId="2696"/>
        <pc:sldMkLst>
          <pc:docMk/>
          <pc:sldMk cId="578555067" sldId="338"/>
        </pc:sldMkLst>
      </pc:sldChg>
      <pc:sldChg chg="modSp mod ord">
        <pc:chgData name="Bocard, Chelsea J." userId="ffb4b71c-6c6b-4edc-9b28-e3af4437f501" providerId="ADAL" clId="{27CCED19-BB24-4A61-823A-CF4286A4151E}" dt="2024-01-04T17:03:04.537" v="2984" actId="20577"/>
        <pc:sldMkLst>
          <pc:docMk/>
          <pc:sldMk cId="978588052" sldId="339"/>
        </pc:sldMkLst>
      </pc:sldChg>
      <pc:sldChg chg="ord">
        <pc:chgData name="Bocard, Chelsea J." userId="ffb4b71c-6c6b-4edc-9b28-e3af4437f501" providerId="ADAL" clId="{27CCED19-BB24-4A61-823A-CF4286A4151E}" dt="2024-01-04T16:41:22.742" v="1991"/>
        <pc:sldMkLst>
          <pc:docMk/>
          <pc:sldMk cId="1950245482" sldId="342"/>
        </pc:sldMkLst>
      </pc:sldChg>
      <pc:sldChg chg="del">
        <pc:chgData name="Bocard, Chelsea J." userId="ffb4b71c-6c6b-4edc-9b28-e3af4437f501" providerId="ADAL" clId="{27CCED19-BB24-4A61-823A-CF4286A4151E}" dt="2024-01-04T16:42:23.388" v="2002" actId="2696"/>
        <pc:sldMkLst>
          <pc:docMk/>
          <pc:sldMk cId="2570390219" sldId="343"/>
        </pc:sldMkLst>
      </pc:sldChg>
      <pc:sldChg chg="del">
        <pc:chgData name="Bocard, Chelsea J." userId="ffb4b71c-6c6b-4edc-9b28-e3af4437f501" providerId="ADAL" clId="{27CCED19-BB24-4A61-823A-CF4286A4151E}" dt="2024-01-04T16:42:44.423" v="2003" actId="2696"/>
        <pc:sldMkLst>
          <pc:docMk/>
          <pc:sldMk cId="1039837341" sldId="350"/>
        </pc:sldMkLst>
      </pc:sldChg>
      <pc:sldChg chg="del">
        <pc:chgData name="Bocard, Chelsea J." userId="ffb4b71c-6c6b-4edc-9b28-e3af4437f501" providerId="ADAL" clId="{27CCED19-BB24-4A61-823A-CF4286A4151E}" dt="2024-01-04T16:42:44.423" v="2003" actId="2696"/>
        <pc:sldMkLst>
          <pc:docMk/>
          <pc:sldMk cId="4083766803" sldId="351"/>
        </pc:sldMkLst>
      </pc:sldChg>
      <pc:sldChg chg="del">
        <pc:chgData name="Bocard, Chelsea J." userId="ffb4b71c-6c6b-4edc-9b28-e3af4437f501" providerId="ADAL" clId="{27CCED19-BB24-4A61-823A-CF4286A4151E}" dt="2024-01-04T16:42:44.423" v="2003" actId="2696"/>
        <pc:sldMkLst>
          <pc:docMk/>
          <pc:sldMk cId="3159596386" sldId="353"/>
        </pc:sldMkLst>
      </pc:sldChg>
      <pc:sldChg chg="del">
        <pc:chgData name="Bocard, Chelsea J." userId="ffb4b71c-6c6b-4edc-9b28-e3af4437f501" providerId="ADAL" clId="{27CCED19-BB24-4A61-823A-CF4286A4151E}" dt="2024-01-04T16:42:44.423" v="2003" actId="2696"/>
        <pc:sldMkLst>
          <pc:docMk/>
          <pc:sldMk cId="671181234" sldId="354"/>
        </pc:sldMkLst>
      </pc:sldChg>
      <pc:sldChg chg="addSp delSp modSp new mod">
        <pc:chgData name="Bocard, Chelsea J." userId="ffb4b71c-6c6b-4edc-9b28-e3af4437f501" providerId="ADAL" clId="{27CCED19-BB24-4A61-823A-CF4286A4151E}" dt="2024-01-04T17:02:34.335" v="2982" actId="20577"/>
        <pc:sldMkLst>
          <pc:docMk/>
          <pc:sldMk cId="3503806075" sldId="356"/>
        </pc:sldMkLst>
      </pc:sldChg>
      <pc:sldChg chg="addSp delSp modSp new mod">
        <pc:chgData name="Bocard, Chelsea J." userId="ffb4b71c-6c6b-4edc-9b28-e3af4437f501" providerId="ADAL" clId="{27CCED19-BB24-4A61-823A-CF4286A4151E}" dt="2024-01-04T17:05:57.947" v="2990" actId="13244"/>
        <pc:sldMkLst>
          <pc:docMk/>
          <pc:sldMk cId="3362099152" sldId="357"/>
        </pc:sldMkLst>
      </pc:sldChg>
      <pc:sldChg chg="new del">
        <pc:chgData name="Bocard, Chelsea J." userId="ffb4b71c-6c6b-4edc-9b28-e3af4437f501" providerId="ADAL" clId="{27CCED19-BB24-4A61-823A-CF4286A4151E}" dt="2024-01-04T21:29:40.567" v="2993" actId="2696"/>
        <pc:sldMkLst>
          <pc:docMk/>
          <pc:sldMk cId="3725959266" sldId="358"/>
        </pc:sldMkLst>
      </pc:sldChg>
      <pc:sldChg chg="addSp modSp add mod ord">
        <pc:chgData name="Bocard, Chelsea J." userId="ffb4b71c-6c6b-4edc-9b28-e3af4437f501" providerId="ADAL" clId="{27CCED19-BB24-4A61-823A-CF4286A4151E}" dt="2024-01-04T21:30:21.651" v="3008" actId="13244"/>
        <pc:sldMkLst>
          <pc:docMk/>
          <pc:sldMk cId="3315907775" sldId="359"/>
        </pc:sldMkLst>
      </pc:sldChg>
    </pc:docChg>
  </pc:docChgLst>
  <pc:docChgLst>
    <pc:chgData name="Bocard, Chelsea J." userId="ffb4b71c-6c6b-4edc-9b28-e3af4437f501" providerId="ADAL" clId="{97BAF095-E740-4215-9367-613EA335C967}"/>
    <pc:docChg chg="modSld">
      <pc:chgData name="Bocard, Chelsea J." userId="ffb4b71c-6c6b-4edc-9b28-e3af4437f501" providerId="ADAL" clId="{97BAF095-E740-4215-9367-613EA335C967}" dt="2025-01-06T22:48:31.616" v="3" actId="20577"/>
      <pc:docMkLst>
        <pc:docMk/>
      </pc:docMkLst>
      <pc:sldChg chg="modSp mod">
        <pc:chgData name="Bocard, Chelsea J." userId="ffb4b71c-6c6b-4edc-9b28-e3af4437f501" providerId="ADAL" clId="{97BAF095-E740-4215-9367-613EA335C967}" dt="2025-01-06T22:48:22.687" v="1" actId="20577"/>
        <pc:sldMkLst>
          <pc:docMk/>
          <pc:sldMk cId="1495496538" sldId="257"/>
        </pc:sldMkLst>
        <pc:spChg chg="mod">
          <ac:chgData name="Bocard, Chelsea J." userId="ffb4b71c-6c6b-4edc-9b28-e3af4437f501" providerId="ADAL" clId="{97BAF095-E740-4215-9367-613EA335C967}" dt="2025-01-06T22:48:22.687" v="1" actId="20577"/>
          <ac:spMkLst>
            <pc:docMk/>
            <pc:sldMk cId="1495496538" sldId="257"/>
            <ac:spMk id="3" creationId="{3D71C9CD-CAE8-4AC8-936D-333769D479E5}"/>
          </ac:spMkLst>
        </pc:spChg>
      </pc:sldChg>
      <pc:sldChg chg="modSp mod">
        <pc:chgData name="Bocard, Chelsea J." userId="ffb4b71c-6c6b-4edc-9b28-e3af4437f501" providerId="ADAL" clId="{97BAF095-E740-4215-9367-613EA335C967}" dt="2025-01-06T22:48:31.616" v="3" actId="20577"/>
        <pc:sldMkLst>
          <pc:docMk/>
          <pc:sldMk cId="3362099152" sldId="357"/>
        </pc:sldMkLst>
        <pc:spChg chg="mod">
          <ac:chgData name="Bocard, Chelsea J." userId="ffb4b71c-6c6b-4edc-9b28-e3af4437f501" providerId="ADAL" clId="{97BAF095-E740-4215-9367-613EA335C967}" dt="2025-01-06T22:48:31.616" v="3" actId="20577"/>
          <ac:spMkLst>
            <pc:docMk/>
            <pc:sldMk cId="3362099152" sldId="357"/>
            <ac:spMk id="6" creationId="{F88BDB2A-937E-CFF9-29E8-D850B75D795E}"/>
          </ac:spMkLst>
        </pc:spChg>
      </pc:sldChg>
    </pc:docChg>
  </pc:docChgLst>
  <pc:docChgLst>
    <pc:chgData name="Bocard, Chelsea J." userId="ffb4b71c-6c6b-4edc-9b28-e3af4437f501" providerId="ADAL" clId="{7491B741-4DE9-4C7B-AE30-0D5C9172EDFD}"/>
    <pc:docChg chg="undo redo custSel addSld delSld modSld sldOrd modMainMaster">
      <pc:chgData name="Bocard, Chelsea J." userId="ffb4b71c-6c6b-4edc-9b28-e3af4437f501" providerId="ADAL" clId="{7491B741-4DE9-4C7B-AE30-0D5C9172EDFD}" dt="2024-01-04T16:02:54.397" v="9415" actId="13244"/>
      <pc:docMkLst>
        <pc:docMk/>
      </pc:docMkLst>
      <pc:sldChg chg="modSp mod">
        <pc:chgData name="Bocard, Chelsea J." userId="ffb4b71c-6c6b-4edc-9b28-e3af4437f501" providerId="ADAL" clId="{7491B741-4DE9-4C7B-AE30-0D5C9172EDFD}" dt="2024-01-04T15:41:04.045" v="9317" actId="13244"/>
        <pc:sldMkLst>
          <pc:docMk/>
          <pc:sldMk cId="1495496538" sldId="257"/>
        </pc:sldMkLst>
      </pc:sldChg>
      <pc:sldChg chg="del">
        <pc:chgData name="Bocard, Chelsea J." userId="ffb4b71c-6c6b-4edc-9b28-e3af4437f501" providerId="ADAL" clId="{7491B741-4DE9-4C7B-AE30-0D5C9172EDFD}" dt="2024-01-03T18:29:03.783" v="45" actId="2696"/>
        <pc:sldMkLst>
          <pc:docMk/>
          <pc:sldMk cId="3462884272" sldId="272"/>
        </pc:sldMkLst>
      </pc:sldChg>
      <pc:sldChg chg="modSp mod">
        <pc:chgData name="Bocard, Chelsea J." userId="ffb4b71c-6c6b-4edc-9b28-e3af4437f501" providerId="ADAL" clId="{7491B741-4DE9-4C7B-AE30-0D5C9172EDFD}" dt="2024-01-04T15:37:08.803" v="9295" actId="13244"/>
        <pc:sldMkLst>
          <pc:docMk/>
          <pc:sldMk cId="3242389936" sldId="273"/>
        </pc:sldMkLst>
      </pc:sldChg>
      <pc:sldChg chg="del">
        <pc:chgData name="Bocard, Chelsea J." userId="ffb4b71c-6c6b-4edc-9b28-e3af4437f501" providerId="ADAL" clId="{7491B741-4DE9-4C7B-AE30-0D5C9172EDFD}" dt="2024-01-03T21:55:07.255" v="7068" actId="2696"/>
        <pc:sldMkLst>
          <pc:docMk/>
          <pc:sldMk cId="196070355" sldId="282"/>
        </pc:sldMkLst>
      </pc:sldChg>
      <pc:sldChg chg="addSp delSp modSp mod">
        <pc:chgData name="Bocard, Chelsea J." userId="ffb4b71c-6c6b-4edc-9b28-e3af4437f501" providerId="ADAL" clId="{7491B741-4DE9-4C7B-AE30-0D5C9172EDFD}" dt="2024-01-04T15:48:06.259" v="9353" actId="20577"/>
        <pc:sldMkLst>
          <pc:docMk/>
          <pc:sldMk cId="1154969311" sldId="286"/>
        </pc:sldMkLst>
      </pc:sldChg>
      <pc:sldChg chg="del">
        <pc:chgData name="Bocard, Chelsea J." userId="ffb4b71c-6c6b-4edc-9b28-e3af4437f501" providerId="ADAL" clId="{7491B741-4DE9-4C7B-AE30-0D5C9172EDFD}" dt="2024-01-03T21:54:52.260" v="7067" actId="2696"/>
        <pc:sldMkLst>
          <pc:docMk/>
          <pc:sldMk cId="3149670743" sldId="289"/>
        </pc:sldMkLst>
      </pc:sldChg>
      <pc:sldChg chg="modSp mod">
        <pc:chgData name="Bocard, Chelsea J." userId="ffb4b71c-6c6b-4edc-9b28-e3af4437f501" providerId="ADAL" clId="{7491B741-4DE9-4C7B-AE30-0D5C9172EDFD}" dt="2024-01-04T15:38:29.489" v="9304" actId="13244"/>
        <pc:sldMkLst>
          <pc:docMk/>
          <pc:sldMk cId="1163063007" sldId="293"/>
        </pc:sldMkLst>
      </pc:sldChg>
      <pc:sldChg chg="addSp delSp modSp del mod ord">
        <pc:chgData name="Bocard, Chelsea J." userId="ffb4b71c-6c6b-4edc-9b28-e3af4437f501" providerId="ADAL" clId="{7491B741-4DE9-4C7B-AE30-0D5C9172EDFD}" dt="2024-01-04T15:31:23.348" v="9267" actId="2696"/>
        <pc:sldMkLst>
          <pc:docMk/>
          <pc:sldMk cId="2971040159" sldId="298"/>
        </pc:sldMkLst>
      </pc:sldChg>
      <pc:sldChg chg="modSp mod">
        <pc:chgData name="Bocard, Chelsea J." userId="ffb4b71c-6c6b-4edc-9b28-e3af4437f501" providerId="ADAL" clId="{7491B741-4DE9-4C7B-AE30-0D5C9172EDFD}" dt="2024-01-04T15:37:18.498" v="9296" actId="13244"/>
        <pc:sldMkLst>
          <pc:docMk/>
          <pc:sldMk cId="2900026269" sldId="300"/>
        </pc:sldMkLst>
      </pc:sldChg>
      <pc:sldChg chg="addSp delSp modSp mod">
        <pc:chgData name="Bocard, Chelsea J." userId="ffb4b71c-6c6b-4edc-9b28-e3af4437f501" providerId="ADAL" clId="{7491B741-4DE9-4C7B-AE30-0D5C9172EDFD}" dt="2024-01-03T22:13:51.288" v="8367" actId="478"/>
        <pc:sldMkLst>
          <pc:docMk/>
          <pc:sldMk cId="696887060" sldId="301"/>
        </pc:sldMkLst>
      </pc:sldChg>
      <pc:sldChg chg="del">
        <pc:chgData name="Bocard, Chelsea J." userId="ffb4b71c-6c6b-4edc-9b28-e3af4437f501" providerId="ADAL" clId="{7491B741-4DE9-4C7B-AE30-0D5C9172EDFD}" dt="2024-01-03T18:29:05.378" v="46" actId="2696"/>
        <pc:sldMkLst>
          <pc:docMk/>
          <pc:sldMk cId="4280972672" sldId="302"/>
        </pc:sldMkLst>
      </pc:sldChg>
      <pc:sldChg chg="del">
        <pc:chgData name="Bocard, Chelsea J." userId="ffb4b71c-6c6b-4edc-9b28-e3af4437f501" providerId="ADAL" clId="{7491B741-4DE9-4C7B-AE30-0D5C9172EDFD}" dt="2024-01-03T18:29:06.870" v="47" actId="2696"/>
        <pc:sldMkLst>
          <pc:docMk/>
          <pc:sldMk cId="4152617458" sldId="303"/>
        </pc:sldMkLst>
      </pc:sldChg>
      <pc:sldChg chg="del">
        <pc:chgData name="Bocard, Chelsea J." userId="ffb4b71c-6c6b-4edc-9b28-e3af4437f501" providerId="ADAL" clId="{7491B741-4DE9-4C7B-AE30-0D5C9172EDFD}" dt="2024-01-03T18:29:09.385" v="48" actId="2696"/>
        <pc:sldMkLst>
          <pc:docMk/>
          <pc:sldMk cId="2584005166" sldId="304"/>
        </pc:sldMkLst>
      </pc:sldChg>
      <pc:sldChg chg="del">
        <pc:chgData name="Bocard, Chelsea J." userId="ffb4b71c-6c6b-4edc-9b28-e3af4437f501" providerId="ADAL" clId="{7491B741-4DE9-4C7B-AE30-0D5C9172EDFD}" dt="2024-01-03T18:28:56.071" v="43" actId="2696"/>
        <pc:sldMkLst>
          <pc:docMk/>
          <pc:sldMk cId="2203507497" sldId="309"/>
        </pc:sldMkLst>
      </pc:sldChg>
      <pc:sldChg chg="del">
        <pc:chgData name="Bocard, Chelsea J." userId="ffb4b71c-6c6b-4edc-9b28-e3af4437f501" providerId="ADAL" clId="{7491B741-4DE9-4C7B-AE30-0D5C9172EDFD}" dt="2024-01-03T18:28:58.439" v="44" actId="2696"/>
        <pc:sldMkLst>
          <pc:docMk/>
          <pc:sldMk cId="1180237365" sldId="310"/>
        </pc:sldMkLst>
      </pc:sldChg>
      <pc:sldChg chg="modSp mod">
        <pc:chgData name="Bocard, Chelsea J." userId="ffb4b71c-6c6b-4edc-9b28-e3af4437f501" providerId="ADAL" clId="{7491B741-4DE9-4C7B-AE30-0D5C9172EDFD}" dt="2024-01-03T22:14:40.618" v="8373" actId="20577"/>
        <pc:sldMkLst>
          <pc:docMk/>
          <pc:sldMk cId="2022348752" sldId="313"/>
        </pc:sldMkLst>
      </pc:sldChg>
      <pc:sldChg chg="del">
        <pc:chgData name="Bocard, Chelsea J." userId="ffb4b71c-6c6b-4edc-9b28-e3af4437f501" providerId="ADAL" clId="{7491B741-4DE9-4C7B-AE30-0D5C9172EDFD}" dt="2024-01-03T18:28:53.229" v="42" actId="2696"/>
        <pc:sldMkLst>
          <pc:docMk/>
          <pc:sldMk cId="3515853655" sldId="315"/>
        </pc:sldMkLst>
      </pc:sldChg>
      <pc:sldChg chg="del">
        <pc:chgData name="Bocard, Chelsea J." userId="ffb4b71c-6c6b-4edc-9b28-e3af4437f501" providerId="ADAL" clId="{7491B741-4DE9-4C7B-AE30-0D5C9172EDFD}" dt="2024-01-03T18:28:50.844" v="41" actId="2696"/>
        <pc:sldMkLst>
          <pc:docMk/>
          <pc:sldMk cId="2936195896" sldId="316"/>
        </pc:sldMkLst>
      </pc:sldChg>
      <pc:sldChg chg="modSp mod">
        <pc:chgData name="Bocard, Chelsea J." userId="ffb4b71c-6c6b-4edc-9b28-e3af4437f501" providerId="ADAL" clId="{7491B741-4DE9-4C7B-AE30-0D5C9172EDFD}" dt="2024-01-04T15:46:12.572" v="9349" actId="122"/>
        <pc:sldMkLst>
          <pc:docMk/>
          <pc:sldMk cId="722266685" sldId="319"/>
        </pc:sldMkLst>
      </pc:sldChg>
      <pc:sldChg chg="addSp delSp modSp mod modClrScheme chgLayout">
        <pc:chgData name="Bocard, Chelsea J." userId="ffb4b71c-6c6b-4edc-9b28-e3af4437f501" providerId="ADAL" clId="{7491B741-4DE9-4C7B-AE30-0D5C9172EDFD}" dt="2024-01-04T15:34:16.818" v="9286" actId="13244"/>
        <pc:sldMkLst>
          <pc:docMk/>
          <pc:sldMk cId="3265013082" sldId="320"/>
        </pc:sldMkLst>
      </pc:sldChg>
      <pc:sldChg chg="addSp delSp modSp mod">
        <pc:chgData name="Bocard, Chelsea J." userId="ffb4b71c-6c6b-4edc-9b28-e3af4437f501" providerId="ADAL" clId="{7491B741-4DE9-4C7B-AE30-0D5C9172EDFD}" dt="2024-01-04T15:35:46.739" v="9293" actId="13244"/>
        <pc:sldMkLst>
          <pc:docMk/>
          <pc:sldMk cId="1663445154" sldId="322"/>
        </pc:sldMkLst>
      </pc:sldChg>
      <pc:sldChg chg="modSp mod">
        <pc:chgData name="Bocard, Chelsea J." userId="ffb4b71c-6c6b-4edc-9b28-e3af4437f501" providerId="ADAL" clId="{7491B741-4DE9-4C7B-AE30-0D5C9172EDFD}" dt="2024-01-04T15:40:15.233" v="9316" actId="13244"/>
        <pc:sldMkLst>
          <pc:docMk/>
          <pc:sldMk cId="156742730" sldId="325"/>
        </pc:sldMkLst>
      </pc:sldChg>
      <pc:sldChg chg="modSp mod">
        <pc:chgData name="Bocard, Chelsea J." userId="ffb4b71c-6c6b-4edc-9b28-e3af4437f501" providerId="ADAL" clId="{7491B741-4DE9-4C7B-AE30-0D5C9172EDFD}" dt="2024-01-04T15:48:54.497" v="9368" actId="20577"/>
        <pc:sldMkLst>
          <pc:docMk/>
          <pc:sldMk cId="210330716" sldId="329"/>
        </pc:sldMkLst>
      </pc:sldChg>
      <pc:sldChg chg="modSp mod">
        <pc:chgData name="Bocard, Chelsea J." userId="ffb4b71c-6c6b-4edc-9b28-e3af4437f501" providerId="ADAL" clId="{7491B741-4DE9-4C7B-AE30-0D5C9172EDFD}" dt="2024-01-03T18:27:14.883" v="40" actId="948"/>
        <pc:sldMkLst>
          <pc:docMk/>
          <pc:sldMk cId="1249948802" sldId="332"/>
        </pc:sldMkLst>
      </pc:sldChg>
      <pc:sldChg chg="modSp add mod">
        <pc:chgData name="Bocard, Chelsea J." userId="ffb4b71c-6c6b-4edc-9b28-e3af4437f501" providerId="ADAL" clId="{7491B741-4DE9-4C7B-AE30-0D5C9172EDFD}" dt="2024-01-04T15:50:13.722" v="9373" actId="27636"/>
        <pc:sldMkLst>
          <pc:docMk/>
          <pc:sldMk cId="3986749069" sldId="334"/>
        </pc:sldMkLst>
      </pc:sldChg>
      <pc:sldChg chg="modSp add mod ord">
        <pc:chgData name="Bocard, Chelsea J." userId="ffb4b71c-6c6b-4edc-9b28-e3af4437f501" providerId="ADAL" clId="{7491B741-4DE9-4C7B-AE30-0D5C9172EDFD}" dt="2024-01-03T18:32:13.905" v="673" actId="20577"/>
        <pc:sldMkLst>
          <pc:docMk/>
          <pc:sldMk cId="3886651439" sldId="335"/>
        </pc:sldMkLst>
      </pc:sldChg>
      <pc:sldChg chg="modSp add mod ord">
        <pc:chgData name="Bocard, Chelsea J." userId="ffb4b71c-6c6b-4edc-9b28-e3af4437f501" providerId="ADAL" clId="{7491B741-4DE9-4C7B-AE30-0D5C9172EDFD}" dt="2024-01-03T19:23:29.470" v="1386" actId="6549"/>
        <pc:sldMkLst>
          <pc:docMk/>
          <pc:sldMk cId="383263805" sldId="336"/>
        </pc:sldMkLst>
      </pc:sldChg>
      <pc:sldChg chg="modSp add mod">
        <pc:chgData name="Bocard, Chelsea J." userId="ffb4b71c-6c6b-4edc-9b28-e3af4437f501" providerId="ADAL" clId="{7491B741-4DE9-4C7B-AE30-0D5C9172EDFD}" dt="2024-01-03T20:59:56.406" v="2614" actId="6549"/>
        <pc:sldMkLst>
          <pc:docMk/>
          <pc:sldMk cId="2805389168" sldId="337"/>
        </pc:sldMkLst>
      </pc:sldChg>
      <pc:sldChg chg="modSp add mod">
        <pc:chgData name="Bocard, Chelsea J." userId="ffb4b71c-6c6b-4edc-9b28-e3af4437f501" providerId="ADAL" clId="{7491B741-4DE9-4C7B-AE30-0D5C9172EDFD}" dt="2024-01-03T21:01:03.462" v="3102" actId="27636"/>
        <pc:sldMkLst>
          <pc:docMk/>
          <pc:sldMk cId="578555067" sldId="338"/>
        </pc:sldMkLst>
      </pc:sldChg>
      <pc:sldChg chg="addSp delSp modSp add mod ord">
        <pc:chgData name="Bocard, Chelsea J." userId="ffb4b71c-6c6b-4edc-9b28-e3af4437f501" providerId="ADAL" clId="{7491B741-4DE9-4C7B-AE30-0D5C9172EDFD}" dt="2024-01-04T15:38:54.437" v="9307" actId="13244"/>
        <pc:sldMkLst>
          <pc:docMk/>
          <pc:sldMk cId="978588052" sldId="339"/>
        </pc:sldMkLst>
      </pc:sldChg>
      <pc:sldChg chg="new del">
        <pc:chgData name="Bocard, Chelsea J." userId="ffb4b71c-6c6b-4edc-9b28-e3af4437f501" providerId="ADAL" clId="{7491B741-4DE9-4C7B-AE30-0D5C9172EDFD}" dt="2024-01-03T21:19:33.677" v="4863" actId="2696"/>
        <pc:sldMkLst>
          <pc:docMk/>
          <pc:sldMk cId="1383870930" sldId="340"/>
        </pc:sldMkLst>
      </pc:sldChg>
      <pc:sldChg chg="addSp delSp modSp new del mod">
        <pc:chgData name="Bocard, Chelsea J." userId="ffb4b71c-6c6b-4edc-9b28-e3af4437f501" providerId="ADAL" clId="{7491B741-4DE9-4C7B-AE30-0D5C9172EDFD}" dt="2024-01-03T21:17:12.608" v="4421" actId="2696"/>
        <pc:sldMkLst>
          <pc:docMk/>
          <pc:sldMk cId="2527878430" sldId="341"/>
        </pc:sldMkLst>
      </pc:sldChg>
      <pc:sldChg chg="addSp modSp add mod ord">
        <pc:chgData name="Bocard, Chelsea J." userId="ffb4b71c-6c6b-4edc-9b28-e3af4437f501" providerId="ADAL" clId="{7491B741-4DE9-4C7B-AE30-0D5C9172EDFD}" dt="2024-01-04T15:39:11.524" v="9308" actId="13244"/>
        <pc:sldMkLst>
          <pc:docMk/>
          <pc:sldMk cId="1950245482" sldId="342"/>
        </pc:sldMkLst>
      </pc:sldChg>
      <pc:sldChg chg="addSp delSp modSp add mod">
        <pc:chgData name="Bocard, Chelsea J." userId="ffb4b71c-6c6b-4edc-9b28-e3af4437f501" providerId="ADAL" clId="{7491B741-4DE9-4C7B-AE30-0D5C9172EDFD}" dt="2024-01-03T22:04:34.201" v="7736" actId="948"/>
        <pc:sldMkLst>
          <pc:docMk/>
          <pc:sldMk cId="2570390219" sldId="343"/>
        </pc:sldMkLst>
      </pc:sldChg>
      <pc:sldChg chg="modSp add del mod ord">
        <pc:chgData name="Bocard, Chelsea J." userId="ffb4b71c-6c6b-4edc-9b28-e3af4437f501" providerId="ADAL" clId="{7491B741-4DE9-4C7B-AE30-0D5C9172EDFD}" dt="2024-01-03T21:26:47.417" v="5583" actId="2696"/>
        <pc:sldMkLst>
          <pc:docMk/>
          <pc:sldMk cId="1481686012" sldId="344"/>
        </pc:sldMkLst>
      </pc:sldChg>
      <pc:sldChg chg="new del">
        <pc:chgData name="Bocard, Chelsea J." userId="ffb4b71c-6c6b-4edc-9b28-e3af4437f501" providerId="ADAL" clId="{7491B741-4DE9-4C7B-AE30-0D5C9172EDFD}" dt="2024-01-03T21:26:50.323" v="5584" actId="2696"/>
        <pc:sldMkLst>
          <pc:docMk/>
          <pc:sldMk cId="4282503838" sldId="345"/>
        </pc:sldMkLst>
      </pc:sldChg>
      <pc:sldChg chg="addSp delSp modSp new mod">
        <pc:chgData name="Bocard, Chelsea J." userId="ffb4b71c-6c6b-4edc-9b28-e3af4437f501" providerId="ADAL" clId="{7491B741-4DE9-4C7B-AE30-0D5C9172EDFD}" dt="2024-01-04T15:39:17.196" v="9309" actId="13244"/>
        <pc:sldMkLst>
          <pc:docMk/>
          <pc:sldMk cId="1415512313" sldId="346"/>
        </pc:sldMkLst>
      </pc:sldChg>
      <pc:sldChg chg="addSp delSp modSp add mod">
        <pc:chgData name="Bocard, Chelsea J." userId="ffb4b71c-6c6b-4edc-9b28-e3af4437f501" providerId="ADAL" clId="{7491B741-4DE9-4C7B-AE30-0D5C9172EDFD}" dt="2024-01-04T15:32:54.023" v="9281" actId="962"/>
        <pc:sldMkLst>
          <pc:docMk/>
          <pc:sldMk cId="1652411568" sldId="347"/>
        </pc:sldMkLst>
      </pc:sldChg>
      <pc:sldChg chg="addSp delSp modSp add mod">
        <pc:chgData name="Bocard, Chelsea J." userId="ffb4b71c-6c6b-4edc-9b28-e3af4437f501" providerId="ADAL" clId="{7491B741-4DE9-4C7B-AE30-0D5C9172EDFD}" dt="2024-01-04T15:39:28.539" v="9310" actId="13244"/>
        <pc:sldMkLst>
          <pc:docMk/>
          <pc:sldMk cId="1357028920" sldId="348"/>
        </pc:sldMkLst>
      </pc:sldChg>
      <pc:sldChg chg="addSp delSp modSp add mod">
        <pc:chgData name="Bocard, Chelsea J." userId="ffb4b71c-6c6b-4edc-9b28-e3af4437f501" providerId="ADAL" clId="{7491B741-4DE9-4C7B-AE30-0D5C9172EDFD}" dt="2024-01-04T15:51:57.157" v="9389" actId="313"/>
        <pc:sldMkLst>
          <pc:docMk/>
          <pc:sldMk cId="3256538415" sldId="349"/>
        </pc:sldMkLst>
      </pc:sldChg>
      <pc:sldChg chg="modSp add mod ord">
        <pc:chgData name="Bocard, Chelsea J." userId="ffb4b71c-6c6b-4edc-9b28-e3af4437f501" providerId="ADAL" clId="{7491B741-4DE9-4C7B-AE30-0D5C9172EDFD}" dt="2024-01-03T21:49:36.648" v="6912" actId="20577"/>
        <pc:sldMkLst>
          <pc:docMk/>
          <pc:sldMk cId="1039837341" sldId="350"/>
        </pc:sldMkLst>
      </pc:sldChg>
      <pc:sldChg chg="addSp delSp modSp add mod ord">
        <pc:chgData name="Bocard, Chelsea J." userId="ffb4b71c-6c6b-4edc-9b28-e3af4437f501" providerId="ADAL" clId="{7491B741-4DE9-4C7B-AE30-0D5C9172EDFD}" dt="2024-01-03T21:54:09.303" v="7066" actId="12"/>
        <pc:sldMkLst>
          <pc:docMk/>
          <pc:sldMk cId="4083766803" sldId="351"/>
        </pc:sldMkLst>
      </pc:sldChg>
      <pc:sldChg chg="delSp modSp add del mod">
        <pc:chgData name="Bocard, Chelsea J." userId="ffb4b71c-6c6b-4edc-9b28-e3af4437f501" providerId="ADAL" clId="{7491B741-4DE9-4C7B-AE30-0D5C9172EDFD}" dt="2024-01-03T21:58:30.962" v="7163" actId="2696"/>
        <pc:sldMkLst>
          <pc:docMk/>
          <pc:sldMk cId="2429498112" sldId="352"/>
        </pc:sldMkLst>
      </pc:sldChg>
      <pc:sldChg chg="addSp modSp add mod ord">
        <pc:chgData name="Bocard, Chelsea J." userId="ffb4b71c-6c6b-4edc-9b28-e3af4437f501" providerId="ADAL" clId="{7491B741-4DE9-4C7B-AE30-0D5C9172EDFD}" dt="2024-01-04T16:02:54.397" v="9415" actId="13244"/>
        <pc:sldMkLst>
          <pc:docMk/>
          <pc:sldMk cId="3159596386" sldId="353"/>
        </pc:sldMkLst>
      </pc:sldChg>
      <pc:sldChg chg="add del">
        <pc:chgData name="Bocard, Chelsea J." userId="ffb4b71c-6c6b-4edc-9b28-e3af4437f501" providerId="ADAL" clId="{7491B741-4DE9-4C7B-AE30-0D5C9172EDFD}" dt="2024-01-03T21:58:21.161" v="7160" actId="2696"/>
        <pc:sldMkLst>
          <pc:docMk/>
          <pc:sldMk cId="139376194" sldId="354"/>
        </pc:sldMkLst>
      </pc:sldChg>
      <pc:sldChg chg="modSp add mod">
        <pc:chgData name="Bocard, Chelsea J." userId="ffb4b71c-6c6b-4edc-9b28-e3af4437f501" providerId="ADAL" clId="{7491B741-4DE9-4C7B-AE30-0D5C9172EDFD}" dt="2024-01-03T22:07:05.393" v="8265" actId="27636"/>
        <pc:sldMkLst>
          <pc:docMk/>
          <pc:sldMk cId="671181234" sldId="354"/>
        </pc:sldMkLst>
      </pc:sldChg>
      <pc:sldChg chg="modSp add del mod">
        <pc:chgData name="Bocard, Chelsea J." userId="ffb4b71c-6c6b-4edc-9b28-e3af4437f501" providerId="ADAL" clId="{7491B741-4DE9-4C7B-AE30-0D5C9172EDFD}" dt="2024-01-03T22:05:07.640" v="7738" actId="2696"/>
        <pc:sldMkLst>
          <pc:docMk/>
          <pc:sldMk cId="1735313600" sldId="354"/>
        </pc:sldMkLst>
      </pc:sldChg>
      <pc:sldChg chg="addSp delSp modSp new mod">
        <pc:chgData name="Bocard, Chelsea J." userId="ffb4b71c-6c6b-4edc-9b28-e3af4437f501" providerId="ADAL" clId="{7491B741-4DE9-4C7B-AE30-0D5C9172EDFD}" dt="2024-01-04T15:33:23.460" v="9285" actId="962"/>
        <pc:sldMkLst>
          <pc:docMk/>
          <pc:sldMk cId="570685051" sldId="355"/>
        </pc:sldMkLst>
      </pc:sldChg>
      <pc:sldMasterChg chg="modSldLayout">
        <pc:chgData name="Bocard, Chelsea J." userId="ffb4b71c-6c6b-4edc-9b28-e3af4437f501" providerId="ADAL" clId="{7491B741-4DE9-4C7B-AE30-0D5C9172EDFD}" dt="2024-01-03T23:20:12.798" v="8986" actId="1037"/>
        <pc:sldMasterMkLst>
          <pc:docMk/>
          <pc:sldMasterMk cId="3434583292" sldId="2147483648"/>
        </pc:sldMasterMkLst>
        <pc:sldLayoutChg chg="delSp modSp mod">
          <pc:chgData name="Bocard, Chelsea J." userId="ffb4b71c-6c6b-4edc-9b28-e3af4437f501" providerId="ADAL" clId="{7491B741-4DE9-4C7B-AE30-0D5C9172EDFD}" dt="2024-01-03T23:20:12.798" v="8986" actId="1037"/>
          <pc:sldLayoutMkLst>
            <pc:docMk/>
            <pc:sldMasterMk cId="3434583292" sldId="2147483648"/>
            <pc:sldLayoutMk cId="1884734306" sldId="2147483695"/>
          </pc:sldLayoutMkLst>
        </pc:sldLayoutChg>
      </pc:sldMasterChg>
    </pc:docChg>
  </pc:docChgLst>
  <pc:docChgLst>
    <pc:chgData name="Lobianco, Tony" userId="1e176628-503c-4739-ac3c-e72edd8efb8f" providerId="ADAL" clId="{198AD475-CE41-4869-8A65-9D3820108A63}"/>
    <pc:docChg chg="modSld">
      <pc:chgData name="Lobianco, Tony" userId="1e176628-503c-4739-ac3c-e72edd8efb8f" providerId="ADAL" clId="{198AD475-CE41-4869-8A65-9D3820108A63}" dt="2025-03-04T16:07:19.323" v="15" actId="20577"/>
      <pc:docMkLst>
        <pc:docMk/>
      </pc:docMkLst>
      <pc:sldChg chg="modSp mod">
        <pc:chgData name="Lobianco, Tony" userId="1e176628-503c-4739-ac3c-e72edd8efb8f" providerId="ADAL" clId="{198AD475-CE41-4869-8A65-9D3820108A63}" dt="2025-03-04T16:07:19.323" v="15" actId="20577"/>
        <pc:sldMkLst>
          <pc:docMk/>
          <pc:sldMk cId="923450102" sldId="360"/>
        </pc:sldMkLst>
        <pc:spChg chg="mod">
          <ac:chgData name="Lobianco, Tony" userId="1e176628-503c-4739-ac3c-e72edd8efb8f" providerId="ADAL" clId="{198AD475-CE41-4869-8A65-9D3820108A63}" dt="2025-03-04T16:07:19.323" v="15" actId="20577"/>
          <ac:spMkLst>
            <pc:docMk/>
            <pc:sldMk cId="923450102" sldId="360"/>
            <ac:spMk id="2" creationId="{A4C52FF4-FEA3-E1CA-C7E7-B8D80705F62A}"/>
          </ac:spMkLst>
        </pc:spChg>
      </pc:sldChg>
    </pc:docChg>
  </pc:docChgLst>
  <pc:docChgLst>
    <pc:chgData name="Bocard, Chelsea J." userId="ffb4b71c-6c6b-4edc-9b28-e3af4437f501" providerId="ADAL" clId="{93E47EEA-0FA9-4B79-99B6-9EF5C5DA9F51}"/>
    <pc:docChg chg="modSld">
      <pc:chgData name="Bocard, Chelsea J." userId="ffb4b71c-6c6b-4edc-9b28-e3af4437f501" providerId="ADAL" clId="{93E47EEA-0FA9-4B79-99B6-9EF5C5DA9F51}" dt="2025-03-11T20:28:25.968" v="17" actId="20577"/>
      <pc:docMkLst>
        <pc:docMk/>
      </pc:docMkLst>
      <pc:sldChg chg="modSp mod">
        <pc:chgData name="Bocard, Chelsea J." userId="ffb4b71c-6c6b-4edc-9b28-e3af4437f501" providerId="ADAL" clId="{93E47EEA-0FA9-4B79-99B6-9EF5C5DA9F51}" dt="2025-03-05T16:27:41.088" v="1"/>
        <pc:sldMkLst>
          <pc:docMk/>
          <pc:sldMk cId="978588052" sldId="339"/>
        </pc:sldMkLst>
        <pc:spChg chg="mod">
          <ac:chgData name="Bocard, Chelsea J." userId="ffb4b71c-6c6b-4edc-9b28-e3af4437f501" providerId="ADAL" clId="{93E47EEA-0FA9-4B79-99B6-9EF5C5DA9F51}" dt="2025-03-05T16:27:41.088" v="1"/>
          <ac:spMkLst>
            <pc:docMk/>
            <pc:sldMk cId="978588052" sldId="339"/>
            <ac:spMk id="2" creationId="{2961044F-B7B4-9507-F071-385A237F231C}"/>
          </ac:spMkLst>
        </pc:spChg>
      </pc:sldChg>
      <pc:sldChg chg="modSp mod">
        <pc:chgData name="Bocard, Chelsea J." userId="ffb4b71c-6c6b-4edc-9b28-e3af4437f501" providerId="ADAL" clId="{93E47EEA-0FA9-4B79-99B6-9EF5C5DA9F51}" dt="2025-03-11T20:28:20.925" v="13" actId="20577"/>
        <pc:sldMkLst>
          <pc:docMk/>
          <pc:sldMk cId="1357028920" sldId="348"/>
        </pc:sldMkLst>
        <pc:spChg chg="mod">
          <ac:chgData name="Bocard, Chelsea J." userId="ffb4b71c-6c6b-4edc-9b28-e3af4437f501" providerId="ADAL" clId="{93E47EEA-0FA9-4B79-99B6-9EF5C5DA9F51}" dt="2025-03-11T20:28:20.925" v="13" actId="20577"/>
          <ac:spMkLst>
            <pc:docMk/>
            <pc:sldMk cId="1357028920" sldId="348"/>
            <ac:spMk id="2" creationId="{136C94FA-38FB-DCE9-B138-C7C10266E806}"/>
          </ac:spMkLst>
        </pc:spChg>
      </pc:sldChg>
      <pc:sldChg chg="modSp mod">
        <pc:chgData name="Bocard, Chelsea J." userId="ffb4b71c-6c6b-4edc-9b28-e3af4437f501" providerId="ADAL" clId="{93E47EEA-0FA9-4B79-99B6-9EF5C5DA9F51}" dt="2025-03-11T20:28:25.968" v="17" actId="20577"/>
        <pc:sldMkLst>
          <pc:docMk/>
          <pc:sldMk cId="3256538415" sldId="349"/>
        </pc:sldMkLst>
        <pc:spChg chg="mod">
          <ac:chgData name="Bocard, Chelsea J." userId="ffb4b71c-6c6b-4edc-9b28-e3af4437f501" providerId="ADAL" clId="{93E47EEA-0FA9-4B79-99B6-9EF5C5DA9F51}" dt="2025-03-11T20:28:25.968" v="17" actId="20577"/>
          <ac:spMkLst>
            <pc:docMk/>
            <pc:sldMk cId="3256538415" sldId="349"/>
            <ac:spMk id="2" creationId="{136C94FA-38FB-DCE9-B138-C7C10266E806}"/>
          </ac:spMkLst>
        </pc:spChg>
      </pc:sldChg>
      <pc:sldChg chg="modSp mod">
        <pc:chgData name="Bocard, Chelsea J." userId="ffb4b71c-6c6b-4edc-9b28-e3af4437f501" providerId="ADAL" clId="{93E47EEA-0FA9-4B79-99B6-9EF5C5DA9F51}" dt="2025-03-11T20:28:05.795" v="5" actId="20577"/>
        <pc:sldMkLst>
          <pc:docMk/>
          <pc:sldMk cId="3362099152" sldId="357"/>
        </pc:sldMkLst>
        <pc:spChg chg="mod">
          <ac:chgData name="Bocard, Chelsea J." userId="ffb4b71c-6c6b-4edc-9b28-e3af4437f501" providerId="ADAL" clId="{93E47EEA-0FA9-4B79-99B6-9EF5C5DA9F51}" dt="2025-03-11T20:28:05.795" v="5" actId="20577"/>
          <ac:spMkLst>
            <pc:docMk/>
            <pc:sldMk cId="3362099152" sldId="357"/>
            <ac:spMk id="2" creationId="{9D7BCD75-0067-0DBB-35C1-A364DCA3D229}"/>
          </ac:spMkLst>
        </pc:spChg>
      </pc:sldChg>
      <pc:sldChg chg="modSp mod">
        <pc:chgData name="Bocard, Chelsea J." userId="ffb4b71c-6c6b-4edc-9b28-e3af4437f501" providerId="ADAL" clId="{93E47EEA-0FA9-4B79-99B6-9EF5C5DA9F51}" dt="2025-03-11T20:28:13.082" v="9" actId="20577"/>
        <pc:sldMkLst>
          <pc:docMk/>
          <pc:sldMk cId="923450102" sldId="360"/>
        </pc:sldMkLst>
        <pc:spChg chg="mod">
          <ac:chgData name="Bocard, Chelsea J." userId="ffb4b71c-6c6b-4edc-9b28-e3af4437f501" providerId="ADAL" clId="{93E47EEA-0FA9-4B79-99B6-9EF5C5DA9F51}" dt="2025-03-11T20:28:13.082" v="9" actId="20577"/>
          <ac:spMkLst>
            <pc:docMk/>
            <pc:sldMk cId="923450102" sldId="360"/>
            <ac:spMk id="2" creationId="{A4C52FF4-FEA3-E1CA-C7E7-B8D80705F6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51814-3B91-4036-94D2-3977634EE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31172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233488"/>
            <a:ext cx="406752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7739144" y="1233488"/>
            <a:ext cx="4069080" cy="51482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2014" y="1413164"/>
            <a:ext cx="5004261" cy="48047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807" y="1413164"/>
            <a:ext cx="4993178" cy="48047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52338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5233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5233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52211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92086"/>
            <a:ext cx="3200212" cy="2914153"/>
          </a:xfrm>
          <a:prstGeom prst="rect">
            <a:avLst/>
          </a:prstGeom>
          <a:solidFill>
            <a:srgbClr val="4276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3085157" y="3802442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5937498" y="2614584"/>
            <a:ext cx="2711082" cy="228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3082557" y="1292087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381313" y="3793987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8648580" y="2614584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3035935" y="2268330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2843075" y="4852815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8603446" y="3634547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5546" y="1779635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0079" y="4319262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01250" y="3221120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8616" y="1507987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63532" y="4009887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03874" y="2866887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9953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99526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4167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4998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27656" y="2485505"/>
            <a:ext cx="3579881" cy="3884058"/>
          </a:xfrm>
          <a:prstGeom prst="rect">
            <a:avLst/>
          </a:prstGeom>
          <a:solidFill>
            <a:srgbClr val="427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4286463" y="2483363"/>
            <a:ext cx="3584448" cy="388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9741" y="2735206"/>
            <a:ext cx="3075709" cy="3382513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3" name="Text Placeholder 39">
            <a:extLst>
              <a:ext uri="{FF2B5EF4-FFF2-40B4-BE49-F238E27FC236}">
                <a16:creationId xmlns:a16="http://schemas.microsoft.com/office/drawing/2014/main" id="{24AB8B3C-F845-DA0B-6FBE-88D65C9628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64803" y="2735206"/>
            <a:ext cx="3075709" cy="3382513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4A4F6-698A-E017-0B7D-2FDE3F6A508C}"/>
              </a:ext>
            </a:extLst>
          </p:cNvPr>
          <p:cNvSpPr/>
          <p:nvPr userDrawn="1"/>
        </p:nvSpPr>
        <p:spPr>
          <a:xfrm>
            <a:off x="8184465" y="2483362"/>
            <a:ext cx="3584448" cy="3886200"/>
          </a:xfrm>
          <a:prstGeom prst="rect">
            <a:avLst/>
          </a:prstGeom>
          <a:solidFill>
            <a:srgbClr val="213B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7043479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elsea.bocard@uky.edu" TargetMode="External"/><Relationship Id="rId2" Type="http://schemas.openxmlformats.org/officeDocument/2006/relationships/hyperlink" Target="https://hdiuky.b2clogin.com/hdiuky.onmicrosoft.com/B2C_1_KYPSO_SIGN_IN/api/CombinedSigninAndSignup/unified?claimsexchange=ForgotPassword&amp;csrf_token=U3BuZ0JKV3NubHQ4NWtXRUpaeEQ1Qy9iM2FKR2x6TERKNWN5U09nMWZVSlJlR0JDdmhudlFpWnNjVU9CUmRleEF5dzFKUTJ1TFFLdEIyMHBoNXFHRlE9PTsyMDI1LTAxLTA2VDIyOjQ4OjU2LjU2ODQxNjJaO25vL3hHeTdHOEV2S3Q4ZFl5VTA3dmc9PTt7Ik9yY2hlc3RyYXRpb25TdGVwIjoxfQ==&amp;tx=StateProperties=eyJUSUQiOiJmYzRhODQ1OC05OThiLTQ2YTUtYjAxNy04MDRjOTQ2YzA0OTAifQ&amp;p=B2C_1_KYPSO_SIGN_IN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hdiuky.org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9.xml"/><Relationship Id="rId4" Type="http://schemas.openxmlformats.org/officeDocument/2006/relationships/hyperlink" Target="https://www.kypso.org/resourc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www.mychoiceky.org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hyperlink" Target="https://kypsodata.org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pso.org/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information@kypso.org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facebook.com/groups/1247375618932347" TargetMode="External"/><Relationship Id="rId5" Type="http://schemas.openxmlformats.org/officeDocument/2006/relationships/hyperlink" Target="https://www.facebook.com/KyPSO1/" TargetMode="External"/><Relationship Id="rId4" Type="http://schemas.openxmlformats.org/officeDocument/2006/relationships/hyperlink" Target="https://kypsodata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hyperlink" Target="http://www.kypso.org/resources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2.sv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hyperlink" Target="https://www.kypso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430708"/>
            <a:ext cx="4986338" cy="3262311"/>
          </a:xfrm>
        </p:spPr>
        <p:txBody>
          <a:bodyPr/>
          <a:lstStyle/>
          <a:p>
            <a:r>
              <a:rPr lang="en-US" dirty="0"/>
              <a:t>YOYO Training 2025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3702806"/>
            <a:ext cx="4986338" cy="976311"/>
          </a:xfrm>
        </p:spPr>
        <p:txBody>
          <a:bodyPr/>
          <a:lstStyle/>
          <a:p>
            <a:r>
              <a:rPr lang="en-US"/>
              <a:t>Returning Interviewers</a:t>
            </a:r>
          </a:p>
        </p:txBody>
      </p:sp>
      <p:pic>
        <p:nvPicPr>
          <p:cNvPr id="18" name="Picture Placeholder 17" descr="A group of people sitting at a table.">
            <a:extLst>
              <a:ext uri="{FF2B5EF4-FFF2-40B4-BE49-F238E27FC236}">
                <a16:creationId xmlns:a16="http://schemas.microsoft.com/office/drawing/2014/main" id="{9AD18757-45E7-9FB4-BD30-809DE3A8C9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0653" r="20653"/>
          <a:stretch>
            <a:fillRect/>
          </a:stretch>
        </p:blipFill>
        <p:spPr/>
      </p:pic>
      <p:pic>
        <p:nvPicPr>
          <p:cNvPr id="20" name="Picture 19" descr="Kentucky Post School Outcomes.">
            <a:extLst>
              <a:ext uri="{FF2B5EF4-FFF2-40B4-BE49-F238E27FC236}">
                <a16:creationId xmlns:a16="http://schemas.microsoft.com/office/drawing/2014/main" id="{36A6B168-C05E-9AD1-5233-829ABBBDE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737" y="5028117"/>
            <a:ext cx="1503376" cy="14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Trouble Accessing the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50"/>
            <a:ext cx="7064750" cy="4861928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</a:pPr>
            <a:r>
              <a:rPr lang="en-US" dirty="0"/>
              <a:t>We can provide you with your username.</a:t>
            </a:r>
          </a:p>
          <a:p>
            <a:pPr>
              <a:lnSpc>
                <a:spcPct val="108000"/>
              </a:lnSpc>
            </a:pPr>
            <a:r>
              <a:rPr lang="en-US" dirty="0"/>
              <a:t>You will need to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reset your password</a:t>
            </a:r>
            <a:r>
              <a:rPr lang="en-US" dirty="0"/>
              <a:t>. </a:t>
            </a:r>
          </a:p>
          <a:p>
            <a:pPr>
              <a:lnSpc>
                <a:spcPct val="108000"/>
              </a:lnSpc>
            </a:pPr>
            <a:r>
              <a:rPr lang="en-US" dirty="0"/>
              <a:t>You must be assigned a role as an interviewer. </a:t>
            </a:r>
          </a:p>
          <a:p>
            <a:pPr lvl="1">
              <a:lnSpc>
                <a:spcPct val="108000"/>
              </a:lnSpc>
            </a:pPr>
            <a:r>
              <a:rPr lang="en-US" dirty="0"/>
              <a:t>Default will be the same as last year.</a:t>
            </a:r>
          </a:p>
          <a:p>
            <a:pPr lvl="1">
              <a:lnSpc>
                <a:spcPct val="108000"/>
              </a:lnSpc>
            </a:pPr>
            <a:r>
              <a:rPr lang="en-US" dirty="0"/>
              <a:t>Otherwise, we must receive approval from your </a:t>
            </a:r>
            <a:r>
              <a:rPr lang="en-US" dirty="0" err="1"/>
              <a:t>DoSE</a:t>
            </a:r>
            <a:r>
              <a:rPr lang="en-US" dirty="0"/>
              <a:t>.</a:t>
            </a:r>
          </a:p>
          <a:p>
            <a:pPr>
              <a:lnSpc>
                <a:spcPct val="108000"/>
              </a:lnSpc>
            </a:pPr>
            <a:r>
              <a:rPr lang="en-US" sz="2400" dirty="0"/>
              <a:t>For questions about accessing the system or help with resetting your password please contact </a:t>
            </a:r>
            <a:r>
              <a:rPr lang="en-US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Chelsea.bocard@uky.edu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A person sitting on stairs with a computer.">
            <a:extLst>
              <a:ext uri="{FF2B5EF4-FFF2-40B4-BE49-F238E27FC236}">
                <a16:creationId xmlns:a16="http://schemas.microsoft.com/office/drawing/2014/main" id="{0EC9671E-262A-FE78-0443-BDCDE2B36E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646" r="16646"/>
          <a:stretch/>
        </p:blipFill>
        <p:spPr>
          <a:xfrm>
            <a:off x="7542072" y="1481791"/>
            <a:ext cx="4163359" cy="41633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8788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E966-FDDB-2284-1809-53AB206A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25867"/>
            <a:ext cx="10515600" cy="1500187"/>
          </a:xfrm>
        </p:spPr>
        <p:txBody>
          <a:bodyPr>
            <a:normAutofit fontScale="90000"/>
          </a:bodyPr>
          <a:lstStyle/>
          <a:p>
            <a:r>
              <a:rPr lang="en-US"/>
              <a:t>Directing Former Students to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5A21-20D9-6356-0678-A9BA435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82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7BF06-5F76-6ED2-E4F2-EDB88B57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Guide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F2CA42-F7BA-32D3-6761-0A22496F1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1319" y="1376094"/>
            <a:ext cx="2500223" cy="2276441"/>
          </a:xfrm>
        </p:spPr>
        <p:txBody>
          <a:bodyPr/>
          <a:lstStyle/>
          <a:p>
            <a:r>
              <a:rPr lang="en-US" sz="2000"/>
              <a:t>The top of each section of the YOYO interview provides a link to relevant information in the online Resource Guide.</a:t>
            </a:r>
          </a:p>
        </p:txBody>
      </p:sp>
      <p:pic>
        <p:nvPicPr>
          <p:cNvPr id="10" name="Picture 9" descr="A person in a blue shirt and glasses sitting at a table with a computer.">
            <a:extLst>
              <a:ext uri="{FF2B5EF4-FFF2-40B4-BE49-F238E27FC236}">
                <a16:creationId xmlns:a16="http://schemas.microsoft.com/office/drawing/2014/main" id="{78738040-E738-53B3-9C4A-B898BFC80A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46" r="16646"/>
          <a:stretch/>
        </p:blipFill>
        <p:spPr>
          <a:xfrm>
            <a:off x="3359658" y="1362813"/>
            <a:ext cx="2144548" cy="2144548"/>
          </a:xfrm>
          <a:prstGeom prst="ellipse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7CD5E3E-2A81-340F-1864-62D36845C729}"/>
              </a:ext>
            </a:extLst>
          </p:cNvPr>
          <p:cNvSpPr txBox="1">
            <a:spLocks/>
          </p:cNvSpPr>
          <p:nvPr/>
        </p:nvSpPr>
        <p:spPr>
          <a:xfrm>
            <a:off x="397190" y="3990820"/>
            <a:ext cx="2540527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resources.hdiuky.org/</a:t>
            </a:r>
            <a:r>
              <a:rPr lang="en-US" sz="2000">
                <a:solidFill>
                  <a:srgbClr val="7030A0"/>
                </a:solidFill>
              </a:rPr>
              <a:t>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618298D-A6DA-63E6-112A-1C2FF4AD00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2000"/>
              <a:t>Have the Resource Guide open while interviewing. </a:t>
            </a:r>
          </a:p>
          <a:p>
            <a:r>
              <a:rPr lang="en-US" sz="2000"/>
              <a:t>If possible, send links to former students.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417CA0-E8D2-D6F3-357B-4391FA8B6D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2000"/>
              <a:t>There is also a Supplemental YOYO Resource Manual available on the KYPSO website.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E549420-AE55-80A3-FC33-FD67AC92AE6C}"/>
              </a:ext>
            </a:extLst>
          </p:cNvPr>
          <p:cNvSpPr txBox="1">
            <a:spLocks/>
          </p:cNvSpPr>
          <p:nvPr/>
        </p:nvSpPr>
        <p:spPr>
          <a:xfrm>
            <a:off x="8808790" y="2872417"/>
            <a:ext cx="2540527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rgbClr val="00504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kypso.org/resources/</a:t>
            </a:r>
            <a:r>
              <a:rPr lang="en-US" sz="2000">
                <a:solidFill>
                  <a:srgbClr val="00504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80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E966-FDDB-2284-1809-53AB206A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25867"/>
            <a:ext cx="10515600" cy="1500187"/>
          </a:xfrm>
        </p:spPr>
        <p:txBody>
          <a:bodyPr>
            <a:normAutofit/>
          </a:bodyPr>
          <a:lstStyle/>
          <a:p>
            <a:r>
              <a:rPr lang="en-US"/>
              <a:t>Interviewing Skills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5A21-20D9-6356-0678-A9BA435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044F-B7B4-9507-F071-385A237F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Competitive Integrated Employment </a:t>
            </a:r>
            <a:r>
              <a:rPr lang="en-US" dirty="0"/>
              <a:t>Item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9D8DDA-1D86-E967-EBF0-2021B605197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900245" y="1325461"/>
            <a:ext cx="3002880" cy="2206303"/>
          </a:xfrm>
        </p:spPr>
        <p:txBody>
          <a:bodyPr/>
          <a:lstStyle/>
          <a:p>
            <a:pPr>
              <a:lnSpc>
                <a:spcPct val="108000"/>
              </a:lnSpc>
            </a:pPr>
            <a:r>
              <a:rPr lang="en-US" dirty="0"/>
              <a:t>Items were added in 2019 regarding integrated setting, comparable pay, benefits, and opportunities for advancement. We realize that these are difficult questions for anyone to answer.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855E75-8000-9DAE-5610-AF890C517F2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>
              <a:lnSpc>
                <a:spcPct val="108000"/>
              </a:lnSpc>
            </a:pPr>
            <a:r>
              <a:rPr lang="en-US"/>
              <a:t>Do your best to determine if you think their job meets the underlying concepts of these items.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F94609-0247-A5B4-A4E1-11489D386DA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08000"/>
              </a:lnSpc>
            </a:pPr>
            <a:r>
              <a:rPr lang="en-US"/>
              <a:t>Selecting “Don’t Know” is perfectly acceptable and will not result in the former student being considered non-competitively employed.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78CD89-2474-A61F-A3E6-A000C0A7C87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>
              <a:lnSpc>
                <a:spcPct val="108000"/>
              </a:lnSpc>
            </a:pPr>
            <a:r>
              <a:rPr lang="en-US"/>
              <a:t>The military is considered employment.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DCAA09-A840-7F44-9951-A69A4F902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64" y="1727244"/>
            <a:ext cx="1444986" cy="143629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AC243CE7-0A9F-3E80-4FFA-BEA247BFE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4876" y="4285743"/>
            <a:ext cx="1444986" cy="144498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CD6DF25-FF2F-485E-A5A7-4D98FA330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83599" y="1763280"/>
            <a:ext cx="1235608" cy="128594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F3803EEF-6C1A-FB00-278F-549429247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9407" y="4370079"/>
            <a:ext cx="1143585" cy="114358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941E72-860B-7330-CCCB-E515899E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Guardianship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50"/>
            <a:ext cx="7807792" cy="4269689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</a:pPr>
            <a:r>
              <a:rPr lang="en-US" sz="2400"/>
              <a:t>The former student is asked, “Do you have a legal guardian?”</a:t>
            </a:r>
          </a:p>
          <a:p>
            <a:pPr lvl="1">
              <a:lnSpc>
                <a:spcPct val="108000"/>
              </a:lnSpc>
            </a:pPr>
            <a:r>
              <a:rPr lang="en-US" sz="2000"/>
              <a:t>The student may not know, and that’s ok.</a:t>
            </a:r>
          </a:p>
          <a:p>
            <a:pPr lvl="1">
              <a:lnSpc>
                <a:spcPct val="108000"/>
              </a:lnSpc>
            </a:pPr>
            <a:r>
              <a:rPr lang="en-US" sz="2000"/>
              <a:t>Just select the “Not Sure” option.</a:t>
            </a:r>
          </a:p>
          <a:p>
            <a:pPr>
              <a:lnSpc>
                <a:spcPct val="108000"/>
              </a:lnSpc>
            </a:pPr>
            <a:r>
              <a:rPr lang="en-US" sz="2400"/>
              <a:t>If the former student (or their parent) is interested in learning about guardianship and its alternatives, you might refer them to My Choice Kentucky (</a:t>
            </a:r>
            <a:r>
              <a:rPr lang="en-US" sz="240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www.mychoiceky.org/</a:t>
            </a:r>
            <a:r>
              <a:rPr lang="en-US" sz="2400">
                <a:solidFill>
                  <a:srgbClr val="0070C0"/>
                </a:solidFill>
              </a:rPr>
              <a:t>) </a:t>
            </a:r>
          </a:p>
          <a:p>
            <a:pPr>
              <a:lnSpc>
                <a:spcPct val="108000"/>
              </a:lnSpc>
            </a:pPr>
            <a:endParaRPr lang="en-US" sz="2400"/>
          </a:p>
          <a:p>
            <a:pPr>
              <a:lnSpc>
                <a:spcPct val="108000"/>
              </a:lnSpc>
            </a:pPr>
            <a:endParaRPr lang="en-US" sz="2400"/>
          </a:p>
          <a:p>
            <a:pPr>
              <a:lnSpc>
                <a:spcPct val="108000"/>
              </a:lnSpc>
            </a:pPr>
            <a:endParaRPr lang="en-US" sz="2400"/>
          </a:p>
        </p:txBody>
      </p:sp>
      <p:pic>
        <p:nvPicPr>
          <p:cNvPr id="5" name="Picture 4" descr="My Choice Kentucky.">
            <a:extLst>
              <a:ext uri="{FF2B5EF4-FFF2-40B4-BE49-F238E27FC236}">
                <a16:creationId xmlns:a16="http://schemas.microsoft.com/office/drawing/2014/main" id="{CDEA95EA-7929-3A3B-36EA-AC0575E7BE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23" t="8356" b="4461"/>
          <a:stretch/>
        </p:blipFill>
        <p:spPr>
          <a:xfrm>
            <a:off x="8035046" y="1720051"/>
            <a:ext cx="3199109" cy="313405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4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3" y="1720049"/>
            <a:ext cx="7715514" cy="4777569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</a:pPr>
            <a:r>
              <a:rPr lang="en-US" sz="2400"/>
              <a:t>General probes can be used for almost any question.</a:t>
            </a:r>
          </a:p>
          <a:p>
            <a:pPr>
              <a:lnSpc>
                <a:spcPct val="108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108000"/>
              </a:lnSpc>
            </a:pPr>
            <a:r>
              <a:rPr lang="en-US"/>
              <a:t>“What do you mean by that?”</a:t>
            </a:r>
          </a:p>
          <a:p>
            <a:pPr lvl="1">
              <a:lnSpc>
                <a:spcPct val="108000"/>
              </a:lnSpc>
            </a:pPr>
            <a:r>
              <a:rPr lang="en-US"/>
              <a:t>“Please tell me more about that.”</a:t>
            </a:r>
          </a:p>
          <a:p>
            <a:pPr>
              <a:lnSpc>
                <a:spcPct val="108000"/>
              </a:lnSpc>
            </a:pPr>
            <a:endParaRPr lang="en-US" sz="2400"/>
          </a:p>
          <a:p>
            <a:pPr>
              <a:lnSpc>
                <a:spcPct val="108000"/>
              </a:lnSpc>
            </a:pPr>
            <a:endParaRPr lang="en-US" sz="2400"/>
          </a:p>
          <a:p>
            <a:pPr>
              <a:lnSpc>
                <a:spcPct val="108000"/>
              </a:lnSpc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16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12189FA2-7B3C-6DDF-9177-CE8095892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901327">
            <a:off x="8030729" y="2120360"/>
            <a:ext cx="3035642" cy="303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1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94FA-38FB-DCE9-B138-C7C10266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Specific Probes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5906B9-B4D7-A325-9E1A-7BA9173B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458448"/>
            <a:ext cx="7086338" cy="518457"/>
          </a:xfrm>
        </p:spPr>
        <p:txBody>
          <a:bodyPr>
            <a:normAutofit/>
          </a:bodyPr>
          <a:lstStyle/>
          <a:p>
            <a:r>
              <a:rPr lang="en-US" sz="2800"/>
              <a:t>Agencies &amp; People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699226-6503-E5BD-DAE8-0975DBBA0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1976905"/>
            <a:ext cx="7086338" cy="4380156"/>
          </a:xfrm>
        </p:spPr>
        <p:txBody>
          <a:bodyPr>
            <a:normAutofit lnSpcReduction="10000"/>
          </a:bodyPr>
          <a:lstStyle/>
          <a:p>
            <a:pPr>
              <a:lnSpc>
                <a:spcPct val="118000"/>
              </a:lnSpc>
            </a:pPr>
            <a:r>
              <a:rPr lang="en-US" sz="2400"/>
              <a:t>We don’t know the name of every agency or person in the state.</a:t>
            </a:r>
          </a:p>
          <a:p>
            <a:pPr>
              <a:lnSpc>
                <a:spcPct val="118000"/>
              </a:lnSpc>
            </a:pPr>
            <a:r>
              <a:rPr lang="en-US" sz="2400"/>
              <a:t>For agencies, please don’t use abbreviations that are not obvious (OVR is okay). </a:t>
            </a:r>
          </a:p>
          <a:p>
            <a:pPr>
              <a:lnSpc>
                <a:spcPct val="128000"/>
              </a:lnSpc>
            </a:pPr>
            <a:r>
              <a:rPr lang="en-US" sz="2400"/>
              <a:t>Please tell us what service the agency provides (college tuition, supported employment, personal care, etc.)</a:t>
            </a:r>
          </a:p>
          <a:p>
            <a:pPr>
              <a:lnSpc>
                <a:spcPct val="128000"/>
              </a:lnSpc>
            </a:pPr>
            <a:r>
              <a:rPr lang="en-US" sz="2400"/>
              <a:t>For people, do not use names. Tell us what they do and how they were helpful (or unhelpful).</a:t>
            </a:r>
          </a:p>
          <a:p>
            <a:endParaRPr lang="en-US" sz="2400"/>
          </a:p>
        </p:txBody>
      </p:sp>
      <p:pic>
        <p:nvPicPr>
          <p:cNvPr id="20" name="Content Placeholder 4">
            <a:extLst>
              <a:ext uri="{FF2B5EF4-FFF2-40B4-BE49-F238E27FC236}">
                <a16:creationId xmlns:a16="http://schemas.microsoft.com/office/drawing/2014/main" id="{B0B0E59C-2F98-B332-C4D6-08CD0E459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8848" y="2128738"/>
            <a:ext cx="3046944" cy="304694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FB94ED-1E4D-A2A7-E271-FDECAA87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94FA-38FB-DCE9-B138-C7C10266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Specific Probes - 1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250B1-025E-8531-5D59-45250B4C4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2261" y="1443096"/>
            <a:ext cx="7008664" cy="518457"/>
          </a:xfrm>
        </p:spPr>
        <p:txBody>
          <a:bodyPr>
            <a:normAutofit/>
          </a:bodyPr>
          <a:lstStyle/>
          <a:p>
            <a:r>
              <a:rPr lang="en-US" sz="2800"/>
              <a:t>Activities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04F241-011C-0174-B9B8-219C58486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2261" y="1961553"/>
            <a:ext cx="7436065" cy="4480187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</a:pPr>
            <a:r>
              <a:rPr lang="en-US" sz="2400"/>
              <a:t>“What do you do on most days?”</a:t>
            </a:r>
          </a:p>
          <a:p>
            <a:pPr>
              <a:lnSpc>
                <a:spcPct val="108000"/>
              </a:lnSpc>
            </a:pPr>
            <a:r>
              <a:rPr lang="en-US" sz="2400"/>
              <a:t>Please probe if they say, “Stay home.”</a:t>
            </a:r>
          </a:p>
          <a:p>
            <a:pPr>
              <a:lnSpc>
                <a:spcPct val="108000"/>
              </a:lnSpc>
            </a:pPr>
            <a:r>
              <a:rPr lang="en-US" sz="2400"/>
              <a:t>Ask them how they spend their time at home. 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Are they watching TV?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Spending time with family?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Working on a hobby at home? 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Staying home by themselves and not engaging in any activity?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E8C3575-8DFB-125C-71CD-B5A8688AA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0271" y="1961553"/>
            <a:ext cx="2691469" cy="269146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FB94ED-1E4D-A2A7-E271-FDECAA87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8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94FA-38FB-DCE9-B138-C7C10266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Specific Probes - 2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1BD6D77-45F7-C7E0-C9EE-99ADE2093A3A}"/>
              </a:ext>
            </a:extLst>
          </p:cNvPr>
          <p:cNvSpPr txBox="1">
            <a:spLocks/>
          </p:cNvSpPr>
          <p:nvPr/>
        </p:nvSpPr>
        <p:spPr>
          <a:xfrm>
            <a:off x="385264" y="1443096"/>
            <a:ext cx="7995337" cy="518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Postsecondary Education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B0511C03-5EF0-B09D-1C02-116DCFEF47E3}"/>
              </a:ext>
            </a:extLst>
          </p:cNvPr>
          <p:cNvSpPr txBox="1">
            <a:spLocks/>
          </p:cNvSpPr>
          <p:nvPr/>
        </p:nvSpPr>
        <p:spPr>
          <a:xfrm>
            <a:off x="343319" y="1976904"/>
            <a:ext cx="8037282" cy="4359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8000"/>
              </a:lnSpc>
            </a:pPr>
            <a:r>
              <a:rPr lang="en-US" sz="2400"/>
              <a:t>We often hear references to a lack of contact with the Disability Services Center (DSC). </a:t>
            </a:r>
          </a:p>
          <a:p>
            <a:pPr>
              <a:lnSpc>
                <a:spcPct val="108000"/>
              </a:lnSpc>
            </a:pPr>
            <a:r>
              <a:rPr lang="en-US" sz="2400"/>
              <a:t>Good probes would be: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“Why did you not contact DSC?”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“Was it because you did not want to be identified?”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“Was the DSC unavailable or unhelpful?”</a:t>
            </a:r>
          </a:p>
          <a:p>
            <a:pPr lvl="1">
              <a:lnSpc>
                <a:spcPct val="108000"/>
              </a:lnSpc>
            </a:pPr>
            <a:r>
              <a:rPr lang="en-US" sz="2400"/>
              <a:t>“Something else?”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37C54E03-86A7-1D26-BF6F-917395C8D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3828" y="1471569"/>
            <a:ext cx="3287086" cy="328708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FB94ED-1E4D-A2A7-E271-FDECAA87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50"/>
            <a:ext cx="11520487" cy="372440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8000"/>
              </a:lnSpc>
            </a:pPr>
            <a:r>
              <a:rPr lang="en-US"/>
              <a:t>If you have questions during the training, please unmute yourself or use the chat feature.</a:t>
            </a:r>
          </a:p>
          <a:p>
            <a:pPr>
              <a:lnSpc>
                <a:spcPct val="108000"/>
              </a:lnSpc>
            </a:pPr>
            <a:endParaRPr lang="en-US"/>
          </a:p>
          <a:p>
            <a:pPr>
              <a:lnSpc>
                <a:spcPct val="108000"/>
              </a:lnSpc>
            </a:pPr>
            <a:r>
              <a:rPr lang="en-US"/>
              <a:t>Remember to keep yourself muted when not speaking.</a:t>
            </a:r>
          </a:p>
          <a:p>
            <a:pPr>
              <a:lnSpc>
                <a:spcPct val="108000"/>
              </a:lnSpc>
            </a:pPr>
            <a:endParaRPr lang="en-US"/>
          </a:p>
          <a:p>
            <a:pPr>
              <a:lnSpc>
                <a:spcPct val="108000"/>
              </a:lnSpc>
            </a:pPr>
            <a:r>
              <a:rPr lang="en-US"/>
              <a:t>If you’re here as a group, please put your </a:t>
            </a:r>
            <a:r>
              <a:rPr lang="en-US" b="1"/>
              <a:t>individual</a:t>
            </a:r>
            <a:r>
              <a:rPr lang="en-US"/>
              <a:t> names in the chat for attendance purposes. </a:t>
            </a:r>
          </a:p>
          <a:p>
            <a:pPr>
              <a:lnSpc>
                <a:spcPct val="108000"/>
              </a:lnSpc>
            </a:pPr>
            <a:endParaRPr lang="en-US"/>
          </a:p>
          <a:p>
            <a:pPr>
              <a:lnSpc>
                <a:spcPct val="108000"/>
              </a:lnSpc>
            </a:pPr>
            <a:r>
              <a:rPr lang="en-US"/>
              <a:t>Closed captions are available.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7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A04D92-D7BE-DE5A-561C-0B7B1E70D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Let’s Look at the YOYO!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A50B890-204F-BB7C-17DE-A1DF23317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kypsodata.org/ </a:t>
            </a:r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CB2E01-38A5-7A4D-533C-AE01E71A2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617" y="0"/>
            <a:ext cx="6970765" cy="444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85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91EB-5E9E-23EC-755A-0EA0CB1E4D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1475" y="-758824"/>
            <a:ext cx="11520487" cy="7588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E6FED1-2738-0373-A0B5-53F56A554DA6}"/>
              </a:ext>
            </a:extLst>
          </p:cNvPr>
          <p:cNvSpPr txBox="1"/>
          <p:nvPr/>
        </p:nvSpPr>
        <p:spPr>
          <a:xfrm>
            <a:off x="1304365" y="654422"/>
            <a:ext cx="9583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+mj-lt"/>
              </a:rPr>
              <a:t>Contact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67C62-7E87-EC06-B363-1618EA90EBB9}"/>
              </a:ext>
            </a:extLst>
          </p:cNvPr>
          <p:cNvSpPr txBox="1"/>
          <p:nvPr/>
        </p:nvSpPr>
        <p:spPr>
          <a:xfrm>
            <a:off x="0" y="2124636"/>
            <a:ext cx="1203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+mj-lt"/>
              </a:rPr>
              <a:t>KYPSO email: </a:t>
            </a:r>
            <a:r>
              <a:rPr lang="en-US" sz="2000">
                <a:solidFill>
                  <a:schemeClr val="bg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information@kypso.org</a:t>
            </a:r>
            <a:endParaRPr lang="en-US" sz="200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+mj-lt"/>
              </a:rPr>
              <a:t>KYPSO website: </a:t>
            </a:r>
            <a:r>
              <a:rPr lang="en-US" sz="2000">
                <a:solidFill>
                  <a:schemeClr val="bg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www.kypso.org/</a:t>
            </a:r>
            <a:r>
              <a:rPr lang="en-US" sz="200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+mj-lt"/>
              </a:rPr>
              <a:t>KYPSO Data Collection &amp; Reporting Site: </a:t>
            </a:r>
            <a:r>
              <a:rPr lang="en-US" sz="2000">
                <a:solidFill>
                  <a:schemeClr val="bg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kypsodata.org/</a:t>
            </a:r>
            <a:r>
              <a:rPr lang="en-US" sz="200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+mj-lt"/>
              </a:rPr>
              <a:t>KYPSO Facebook page: </a:t>
            </a:r>
            <a:r>
              <a:rPr lang="en-US" sz="2000">
                <a:solidFill>
                  <a:schemeClr val="bg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facebook.com/KyPSO1/</a:t>
            </a:r>
            <a:r>
              <a:rPr lang="en-US" sz="200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+mj-lt"/>
              </a:rPr>
              <a:t>KYPSO &amp; YOYO Discussion Forum (private FB group): </a:t>
            </a:r>
            <a:r>
              <a:rPr lang="en-US" sz="2000">
                <a:solidFill>
                  <a:schemeClr val="bg1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facebook.com/groups/1247375618932347</a:t>
            </a:r>
            <a:r>
              <a:rPr lang="en-US" sz="200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endParaRPr lang="en-US" sz="240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Kentucky Post School Outcomes.">
            <a:extLst>
              <a:ext uri="{FF2B5EF4-FFF2-40B4-BE49-F238E27FC236}">
                <a16:creationId xmlns:a16="http://schemas.microsoft.com/office/drawing/2014/main" id="{B0FF2B82-FFFA-D493-394D-EC5938EAEB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4312" y="5055153"/>
            <a:ext cx="1503376" cy="14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0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We’ll Cover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49"/>
            <a:ext cx="11520487" cy="4420691"/>
          </a:xfrm>
        </p:spPr>
        <p:txBody>
          <a:bodyPr>
            <a:normAutofit/>
          </a:bodyPr>
          <a:lstStyle/>
          <a:p>
            <a:pPr>
              <a:lnSpc>
                <a:spcPct val="128000"/>
              </a:lnSpc>
            </a:pPr>
            <a:r>
              <a:rPr lang="en-US" sz="3000"/>
              <a:t>Contacting former students</a:t>
            </a:r>
          </a:p>
          <a:p>
            <a:pPr>
              <a:lnSpc>
                <a:spcPct val="128000"/>
              </a:lnSpc>
            </a:pPr>
            <a:r>
              <a:rPr lang="en-US" sz="3000"/>
              <a:t>Why we collect Post-School Outcome (PSO) data</a:t>
            </a:r>
          </a:p>
          <a:p>
            <a:pPr>
              <a:lnSpc>
                <a:spcPct val="128000"/>
              </a:lnSpc>
            </a:pPr>
            <a:r>
              <a:rPr lang="en-US" sz="3000"/>
              <a:t>Utilizing the Data Collection &amp; Reporting site</a:t>
            </a:r>
          </a:p>
          <a:p>
            <a:pPr>
              <a:lnSpc>
                <a:spcPct val="128000"/>
              </a:lnSpc>
            </a:pPr>
            <a:r>
              <a:rPr lang="en-US" sz="3000"/>
              <a:t>Directing former students to resources</a:t>
            </a:r>
          </a:p>
          <a:p>
            <a:pPr>
              <a:lnSpc>
                <a:spcPct val="128000"/>
              </a:lnSpc>
            </a:pPr>
            <a:r>
              <a:rPr lang="en-US" sz="3000"/>
              <a:t>Interviewing skills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E966-FDDB-2284-1809-53AB206A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25867"/>
            <a:ext cx="10515600" cy="1500187"/>
          </a:xfrm>
        </p:spPr>
        <p:txBody>
          <a:bodyPr>
            <a:normAutofit/>
          </a:bodyPr>
          <a:lstStyle/>
          <a:p>
            <a:r>
              <a:rPr lang="en-US"/>
              <a:t>Contacting Former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5A21-20D9-6356-0678-A9BA435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8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CD75-0067-0DBB-35C1-A364DCA3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Former Students - 1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F97055C-ED87-4AC0-25A1-F4126E467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120" y="1525225"/>
            <a:ext cx="1715188" cy="17151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64294-DE77-9ECF-B1BB-01BA93D9F3C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60694" y="1264022"/>
            <a:ext cx="3420035" cy="2353235"/>
          </a:xfrm>
        </p:spPr>
        <p:txBody>
          <a:bodyPr/>
          <a:lstStyle/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/>
              <a:t>Inform former students that you will be contacting them approximately 2 weeks before you plan to start contacting them. 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/>
              <a:t>Former Student Letter: </a:t>
            </a:r>
            <a:r>
              <a:rPr lang="en-US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www.kypso.org/resources/</a:t>
            </a:r>
            <a:r>
              <a:rPr lang="en-US">
                <a:solidFill>
                  <a:srgbClr val="0070C0"/>
                </a:solidFill>
              </a:rPr>
              <a:t> </a:t>
            </a: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FF8DCF-51DD-2D09-176E-B3E242B1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8361" y="4128114"/>
            <a:ext cx="1856706" cy="1715188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8BDB2A-937E-CFF9-29E8-D850B75D79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760694" y="3429000"/>
            <a:ext cx="3002880" cy="1974324"/>
          </a:xfrm>
        </p:spPr>
        <p:txBody>
          <a:bodyPr/>
          <a:lstStyle/>
          <a:p>
            <a:pPr marL="285750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213B55"/>
                </a:solidFill>
              </a:rPr>
              <a:t>Check your list early. The YOYO begins on April 1, 2025!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E939B134-2168-1A84-6FF2-88CED2677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t="9367" b="9367"/>
          <a:stretch>
            <a:fillRect/>
          </a:stretch>
        </p:blipFill>
        <p:spPr>
          <a:xfrm>
            <a:off x="6401704" y="1707307"/>
            <a:ext cx="1805204" cy="1466666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C79DA2-BF79-F11E-B587-9C857F3F58E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73865" y="1479165"/>
            <a:ext cx="3002880" cy="2194344"/>
          </a:xfrm>
        </p:spPr>
        <p:txBody>
          <a:bodyPr/>
          <a:lstStyle/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/>
              <a:t>You may have better methods of contacting former students. If so, use them!</a:t>
            </a:r>
          </a:p>
          <a:p>
            <a:pPr>
              <a:lnSpc>
                <a:spcPct val="108000"/>
              </a:lnSpc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2CD8E9-62B4-A909-6363-C9FAA8989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01704" y="3868978"/>
            <a:ext cx="1856706" cy="1974324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B98B7A-EDBD-2272-1FE5-7EDA4453F7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573865" y="3858587"/>
            <a:ext cx="3002880" cy="2353235"/>
          </a:xfrm>
        </p:spPr>
        <p:txBody>
          <a:bodyPr/>
          <a:lstStyle/>
          <a:p>
            <a:pPr marL="285750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800" b="0"/>
              <a:t>Consider hard-to-reach students. </a:t>
            </a:r>
          </a:p>
          <a:p>
            <a:pPr marL="285750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800" b="0"/>
              <a:t>You may get help from your LEA Homeless Coordinator, IC Rep, or Attendance Clerk.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CC2B38-D175-1276-22FE-763E4D16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133E2-A659-D0DD-95E4-0D41A4EB5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2FF4-FEA3-E1CA-C7E7-B8D8070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Former Students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5202-3C07-8F26-47CB-DAF16212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50"/>
            <a:ext cx="11314020" cy="4861928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</a:pPr>
            <a:r>
              <a:rPr lang="en-US" sz="2400"/>
              <a:t>You can find student contact information in Infinite Campus.</a:t>
            </a:r>
          </a:p>
          <a:p>
            <a:pPr>
              <a:lnSpc>
                <a:spcPct val="108000"/>
              </a:lnSpc>
            </a:pPr>
            <a:r>
              <a:rPr lang="en-US" sz="2400"/>
              <a:t>Or – use the contact information you collected from your students before they exited HS.</a:t>
            </a:r>
          </a:p>
          <a:p>
            <a:pPr lvl="1">
              <a:lnSpc>
                <a:spcPct val="108000"/>
              </a:lnSpc>
            </a:pPr>
            <a:r>
              <a:rPr lang="en-US" sz="2000"/>
              <a:t>Work with your </a:t>
            </a:r>
            <a:r>
              <a:rPr lang="en-US" sz="2000" err="1"/>
              <a:t>DoSE</a:t>
            </a:r>
            <a:r>
              <a:rPr lang="en-US" sz="2000"/>
              <a:t> to see what may be available. Think ahead for ways to gather this information for next year’s YOYO!</a:t>
            </a:r>
          </a:p>
          <a:p>
            <a:pPr lvl="1">
              <a:lnSpc>
                <a:spcPct val="108000"/>
              </a:lnSpc>
            </a:pPr>
            <a:r>
              <a:rPr lang="en-US" sz="2000"/>
              <a:t>Districts with consistently high contact rates make strong efforts to collect up-to-date contact information on students </a:t>
            </a:r>
            <a:r>
              <a:rPr lang="en-US" sz="2000" b="1"/>
              <a:t>before</a:t>
            </a:r>
            <a:r>
              <a:rPr lang="en-US" sz="2000"/>
              <a:t> they exit HS.</a:t>
            </a:r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12CFB-6618-42CC-7B41-4E2AFE85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5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21B6-7E1C-F842-56FC-5837DD07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Adding/Deleting Students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15F6DF8-A1D7-FADD-5E09-D41ED9E57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8108" y="1363142"/>
            <a:ext cx="1158974" cy="115897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B71041-2CB6-ABD4-BAC7-3862CD52FC2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solidFill>
            <a:srgbClr val="4276AA"/>
          </a:solidFill>
        </p:spPr>
        <p:txBody>
          <a:bodyPr/>
          <a:lstStyle/>
          <a:p>
            <a:pPr>
              <a:lnSpc>
                <a:spcPct val="108000"/>
              </a:lnSpc>
            </a:pPr>
            <a:r>
              <a:rPr lang="en-US">
                <a:latin typeface="+mn-lt"/>
              </a:rPr>
              <a:t>To add students:</a:t>
            </a:r>
          </a:p>
          <a:p>
            <a:pPr>
              <a:lnSpc>
                <a:spcPct val="108000"/>
              </a:lnSpc>
            </a:pPr>
            <a:r>
              <a:rPr lang="en-US" b="0">
                <a:latin typeface="+mn-lt"/>
              </a:rPr>
              <a:t>Download “Add Students Spreadsheet” from </a:t>
            </a:r>
            <a:r>
              <a:rPr lang="en-US" b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kypso.org</a:t>
            </a:r>
            <a:r>
              <a:rPr lang="en-US" b="0">
                <a:latin typeface="+mn-lt"/>
              </a:rPr>
              <a:t>. </a:t>
            </a:r>
          </a:p>
          <a:p>
            <a:pPr>
              <a:lnSpc>
                <a:spcPct val="108000"/>
              </a:lnSpc>
            </a:pPr>
            <a:r>
              <a:rPr lang="en-US" b="0">
                <a:latin typeface="+mn-lt"/>
              </a:rPr>
              <a:t>Fill out all information.</a:t>
            </a:r>
          </a:p>
          <a:p>
            <a:pPr>
              <a:lnSpc>
                <a:spcPct val="108000"/>
              </a:lnSpc>
            </a:pPr>
            <a:r>
              <a:rPr lang="en-US" b="0">
                <a:latin typeface="+mn-lt"/>
              </a:rPr>
              <a:t>Upload it to our secure Student Information Portal on </a:t>
            </a:r>
            <a:r>
              <a:rPr lang="en-US" b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kypso.org</a:t>
            </a:r>
            <a:r>
              <a:rPr lang="en-US" b="0">
                <a:latin typeface="+mn-lt"/>
              </a:rPr>
              <a:t>.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6149F1F-5DF0-0A28-3BEC-3A6431AC5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91346" y="1363142"/>
            <a:ext cx="1158974" cy="1158974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975046-3916-2832-046B-F1AC578EE9C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38444" y="2735206"/>
            <a:ext cx="3075709" cy="33825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8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To delete students:</a:t>
            </a:r>
          </a:p>
          <a:p>
            <a:pPr marL="0" indent="0" algn="ctr">
              <a:lnSpc>
                <a:spcPct val="108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Document reason for deletion (usually an IC screenshot).</a:t>
            </a:r>
          </a:p>
          <a:p>
            <a:pPr marL="0" indent="0" algn="ctr">
              <a:lnSpc>
                <a:spcPct val="108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Upload it to our secure Student Information Portal on </a:t>
            </a:r>
            <a:r>
              <a:rPr lang="en-US" sz="2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kypso.org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08D9B5A-DFD8-77EB-1DA4-D3382589B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73143" y="1351522"/>
            <a:ext cx="1158974" cy="1158974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C6DD474-2011-FE59-C5B4-F55837939A8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97147" y="2735206"/>
            <a:ext cx="3121753" cy="3382513"/>
          </a:xfrm>
          <a:solidFill>
            <a:srgbClr val="213B55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8000"/>
              </a:lnSpc>
              <a:buNone/>
            </a:pPr>
            <a:r>
              <a:rPr lang="en-US" sz="2000">
                <a:solidFill>
                  <a:schemeClr val="bg1"/>
                </a:solidFill>
              </a:rPr>
              <a:t>In all cases, KYPSO will make the final decision regarding who can be added or removed.</a:t>
            </a:r>
          </a:p>
          <a:p>
            <a:pPr marL="0" indent="0" algn="ctr">
              <a:lnSpc>
                <a:spcPct val="108000"/>
              </a:lnSpc>
              <a:buNone/>
            </a:pPr>
            <a:r>
              <a:rPr lang="en-US" sz="2000">
                <a:solidFill>
                  <a:schemeClr val="bg1"/>
                </a:solidFill>
              </a:rPr>
              <a:t>We will often consult with KDE.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99B7F-D902-E8A8-D6DA-1F19DC53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5E3-E2FE-FB2A-85A5-A46AA914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ED6B-5B4B-DDB1-BED4-658EB6D9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720050"/>
            <a:ext cx="11314020" cy="4861928"/>
          </a:xfrm>
        </p:spPr>
        <p:txBody>
          <a:bodyPr>
            <a:normAutofit/>
          </a:bodyPr>
          <a:lstStyle/>
          <a:p>
            <a:pPr>
              <a:lnSpc>
                <a:spcPct val="128000"/>
              </a:lnSpc>
            </a:pPr>
            <a:r>
              <a:rPr lang="en-US" sz="2400"/>
              <a:t>The YOYO is a federal and state requirement and a way to assist you in improving transition outcomes.</a:t>
            </a:r>
          </a:p>
          <a:p>
            <a:pPr>
              <a:lnSpc>
                <a:spcPct val="128000"/>
              </a:lnSpc>
            </a:pPr>
            <a:r>
              <a:rPr lang="en-US" sz="2400"/>
              <a:t>The YOYO and all its items are voluntary for respondents. </a:t>
            </a:r>
          </a:p>
          <a:p>
            <a:pPr lvl="1">
              <a:lnSpc>
                <a:spcPct val="128000"/>
              </a:lnSpc>
            </a:pPr>
            <a:r>
              <a:rPr lang="en-US" sz="2000"/>
              <a:t>But you are required to make every attempt.</a:t>
            </a:r>
          </a:p>
          <a:p>
            <a:pPr>
              <a:lnSpc>
                <a:spcPct val="128000"/>
              </a:lnSpc>
            </a:pPr>
            <a:r>
              <a:rPr lang="en-US" sz="2400"/>
              <a:t>Ensure respondents that their information is being kept private.</a:t>
            </a:r>
          </a:p>
          <a:p>
            <a:pPr lvl="1">
              <a:lnSpc>
                <a:spcPct val="128000"/>
              </a:lnSpc>
            </a:pPr>
            <a:r>
              <a:rPr lang="en-US" sz="2000"/>
              <a:t>Will not impact benefits.</a:t>
            </a:r>
          </a:p>
          <a:p>
            <a:pPr lvl="1">
              <a:lnSpc>
                <a:spcPct val="128000"/>
              </a:lnSpc>
            </a:pPr>
            <a:r>
              <a:rPr lang="en-US" sz="2000"/>
              <a:t>They cannot be identified in any report.</a:t>
            </a:r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BD215-45F1-C02C-2ECB-78DE08FB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1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E966-FDDB-2284-1809-53AB206A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25867"/>
            <a:ext cx="10515600" cy="1500187"/>
          </a:xfrm>
        </p:spPr>
        <p:txBody>
          <a:bodyPr>
            <a:normAutofit fontScale="90000"/>
          </a:bodyPr>
          <a:lstStyle/>
          <a:p>
            <a:r>
              <a:rPr lang="en-US"/>
              <a:t>Utilizing the Data Collection &amp; Reporting 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5A21-20D9-6356-0678-A9BA435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FFFFFF"/>
      </a:hlink>
      <a:folHlink>
        <a:srgbClr val="FFFFFF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f4ccc4-4c04-4858-b124-039be1bbc4bc">
      <Terms xmlns="http://schemas.microsoft.com/office/infopath/2007/PartnerControls"/>
    </lcf76f155ced4ddcb4097134ff3c332f>
    <TaxCatchAll xmlns="176e729e-ce78-4f74-9d79-21e5ff471b9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0A2E31649164409BC1D902334005D3" ma:contentTypeVersion="18" ma:contentTypeDescription="Create a new document." ma:contentTypeScope="" ma:versionID="c2e4198576d38031312e518d8d31da4a">
  <xsd:schema xmlns:xsd="http://www.w3.org/2001/XMLSchema" xmlns:xs="http://www.w3.org/2001/XMLSchema" xmlns:p="http://schemas.microsoft.com/office/2006/metadata/properties" xmlns:ns2="fdf4ccc4-4c04-4858-b124-039be1bbc4bc" xmlns:ns3="176e729e-ce78-4f74-9d79-21e5ff471b91" targetNamespace="http://schemas.microsoft.com/office/2006/metadata/properties" ma:root="true" ma:fieldsID="4b5f70cdc58e5fabc69696248cface1a" ns2:_="" ns3:_="">
    <xsd:import namespace="fdf4ccc4-4c04-4858-b124-039be1bbc4bc"/>
    <xsd:import namespace="176e729e-ce78-4f74-9d79-21e5ff471b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4ccc4-4c04-4858-b124-039be1bbc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560d88b-9459-45c3-8a30-9c03b99f5b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e729e-ce78-4f74-9d79-21e5ff471b9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968e6f-8f60-4618-878a-769ef0cb594a}" ma:internalName="TaxCatchAll" ma:showField="CatchAllData" ma:web="176e729e-ce78-4f74-9d79-21e5ff471b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ADB0CB-2257-47AD-86E2-54A0CED6F55A}">
  <ds:schemaRefs>
    <ds:schemaRef ds:uri="176e729e-ce78-4f74-9d79-21e5ff471b91"/>
    <ds:schemaRef ds:uri="fdf4ccc4-4c04-4858-b124-039be1bbc4b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BE440A-9372-4CC8-AC8A-908C4767A800}">
  <ds:schemaRefs>
    <ds:schemaRef ds:uri="176e729e-ce78-4f74-9d79-21e5ff471b91"/>
    <ds:schemaRef ds:uri="fdf4ccc4-4c04-4858-b124-039be1bbc4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C248D3-7B59-4DD4-AEDD-1CA2F66EF7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11</TotalTime>
  <Words>1024</Words>
  <Application>Microsoft Office PowerPoint</Application>
  <PresentationFormat>Widescreen</PresentationFormat>
  <Paragraphs>130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YOYO Training 2025</vt:lpstr>
      <vt:lpstr>Housekeeping</vt:lpstr>
      <vt:lpstr>What We’ll Cover Today</vt:lpstr>
      <vt:lpstr>Contacting Former Students</vt:lpstr>
      <vt:lpstr>Contacting Former Students - 1</vt:lpstr>
      <vt:lpstr>Contacting Former Students - 2</vt:lpstr>
      <vt:lpstr>Adding/Deleting Students</vt:lpstr>
      <vt:lpstr>A Few Reminders</vt:lpstr>
      <vt:lpstr>Utilizing the Data Collection &amp; Reporting Site</vt:lpstr>
      <vt:lpstr>Trouble Accessing the System?</vt:lpstr>
      <vt:lpstr>Directing Former Students to Resources</vt:lpstr>
      <vt:lpstr>Resource Guide</vt:lpstr>
      <vt:lpstr>Interviewing Skills</vt:lpstr>
      <vt:lpstr>Competitive Integrated Employment Item</vt:lpstr>
      <vt:lpstr>Guardianship Item</vt:lpstr>
      <vt:lpstr>General Probes</vt:lpstr>
      <vt:lpstr>Specific Probes</vt:lpstr>
      <vt:lpstr>Specific Probes - 1</vt:lpstr>
      <vt:lpstr>Specific Probes - 2</vt:lpstr>
      <vt:lpstr>Let’s Look at the YOYO!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YOYO Training 2024</dc:title>
  <dc:creator>Bocard, Chelsea J.</dc:creator>
  <cp:lastModifiedBy>Bocard, Chelsea J.</cp:lastModifiedBy>
  <cp:revision>1</cp:revision>
  <dcterms:created xsi:type="dcterms:W3CDTF">2024-01-02T19:00:56Z</dcterms:created>
  <dcterms:modified xsi:type="dcterms:W3CDTF">2025-03-11T20:28:32Z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0x010100CE0A2E31649164409BC1D902334005D3</vt:lpwstr>
  </property>
  <property fmtid="{D5CDD505-2E9C-101B-9397-08002B2CF9AE}" pid="3" name="MediaServiceImageTags">
    <vt:lpwstr/>
  </property>
</Properties>
</file>