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handoutMasterIdLst>
    <p:handoutMasterId r:id="rId47"/>
  </p:handoutMasterIdLst>
  <p:sldIdLst>
    <p:sldId id="257" r:id="rId5"/>
    <p:sldId id="301" r:id="rId6"/>
    <p:sldId id="307" r:id="rId7"/>
    <p:sldId id="305" r:id="rId8"/>
    <p:sldId id="312" r:id="rId9"/>
    <p:sldId id="313" r:id="rId10"/>
    <p:sldId id="320" r:id="rId11"/>
    <p:sldId id="318" r:id="rId12"/>
    <p:sldId id="319" r:id="rId13"/>
    <p:sldId id="317" r:id="rId14"/>
    <p:sldId id="322" r:id="rId15"/>
    <p:sldId id="325" r:id="rId16"/>
    <p:sldId id="326" r:id="rId17"/>
    <p:sldId id="273" r:id="rId18"/>
    <p:sldId id="300" r:id="rId19"/>
    <p:sldId id="327" r:id="rId20"/>
    <p:sldId id="328" r:id="rId21"/>
    <p:sldId id="286" r:id="rId22"/>
    <p:sldId id="357" r:id="rId23"/>
    <p:sldId id="329" r:id="rId24"/>
    <p:sldId id="330" r:id="rId25"/>
    <p:sldId id="332" r:id="rId26"/>
    <p:sldId id="333" r:id="rId27"/>
    <p:sldId id="334" r:id="rId28"/>
    <p:sldId id="335" r:id="rId29"/>
    <p:sldId id="336" r:id="rId30"/>
    <p:sldId id="337" r:id="rId31"/>
    <p:sldId id="338" r:id="rId32"/>
    <p:sldId id="339" r:id="rId33"/>
    <p:sldId id="342" r:id="rId34"/>
    <p:sldId id="343" r:id="rId35"/>
    <p:sldId id="347" r:id="rId36"/>
    <p:sldId id="346" r:id="rId37"/>
    <p:sldId id="348" r:id="rId38"/>
    <p:sldId id="349" r:id="rId39"/>
    <p:sldId id="350" r:id="rId40"/>
    <p:sldId id="351" r:id="rId41"/>
    <p:sldId id="353" r:id="rId42"/>
    <p:sldId id="354" r:id="rId43"/>
    <p:sldId id="355" r:id="rId44"/>
    <p:sldId id="35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92FC60-0A1F-980C-37E4-4E5CBB1F3D25}" name="Chelsea" initials="C" userId="S::crhin0@uky.edu::ffb4b71c-6c6b-4edc-9b28-e3af4437f5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76AA"/>
    <a:srgbClr val="00504E"/>
    <a:srgbClr val="2F5496"/>
    <a:srgbClr val="213B55"/>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FEA7AA-9D06-474F-AE6F-96B2F9530B71}" v="7" dt="2025-03-05T16:23:49.3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17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card, Chelsea J." userId="ffb4b71c-6c6b-4edc-9b28-e3af4437f501" providerId="ADAL" clId="{0C622BFB-2192-4839-A58E-B095A8DFBF0A}"/>
    <pc:docChg chg="modSld">
      <pc:chgData name="Bocard, Chelsea J." userId="ffb4b71c-6c6b-4edc-9b28-e3af4437f501" providerId="ADAL" clId="{0C622BFB-2192-4839-A58E-B095A8DFBF0A}" dt="2025-01-06T22:46:54.753" v="11" actId="20577"/>
      <pc:docMkLst>
        <pc:docMk/>
      </pc:docMkLst>
      <pc:sldChg chg="modSp mod">
        <pc:chgData name="Bocard, Chelsea J." userId="ffb4b71c-6c6b-4edc-9b28-e3af4437f501" providerId="ADAL" clId="{0C622BFB-2192-4839-A58E-B095A8DFBF0A}" dt="2025-01-06T22:45:08.024" v="1" actId="20577"/>
        <pc:sldMkLst>
          <pc:docMk/>
          <pc:sldMk cId="1495496538" sldId="257"/>
        </pc:sldMkLst>
        <pc:spChg chg="mod">
          <ac:chgData name="Bocard, Chelsea J." userId="ffb4b71c-6c6b-4edc-9b28-e3af4437f501" providerId="ADAL" clId="{0C622BFB-2192-4839-A58E-B095A8DFBF0A}" dt="2025-01-06T22:45:08.024" v="1" actId="20577"/>
          <ac:spMkLst>
            <pc:docMk/>
            <pc:sldMk cId="1495496538" sldId="257"/>
            <ac:spMk id="3" creationId="{3D71C9CD-CAE8-4AC8-936D-333769D479E5}"/>
          </ac:spMkLst>
        </pc:spChg>
      </pc:sldChg>
      <pc:sldChg chg="modSp mod">
        <pc:chgData name="Bocard, Chelsea J." userId="ffb4b71c-6c6b-4edc-9b28-e3af4437f501" providerId="ADAL" clId="{0C622BFB-2192-4839-A58E-B095A8DFBF0A}" dt="2025-01-06T22:45:42.451" v="5" actId="20577"/>
        <pc:sldMkLst>
          <pc:docMk/>
          <pc:sldMk cId="2687884550" sldId="317"/>
        </pc:sldMkLst>
        <pc:spChg chg="mod">
          <ac:chgData name="Bocard, Chelsea J." userId="ffb4b71c-6c6b-4edc-9b28-e3af4437f501" providerId="ADAL" clId="{0C622BFB-2192-4839-A58E-B095A8DFBF0A}" dt="2025-01-06T22:45:42.451" v="5" actId="20577"/>
          <ac:spMkLst>
            <pc:docMk/>
            <pc:sldMk cId="2687884550" sldId="317"/>
            <ac:spMk id="3" creationId="{30B9ED6B-5B4B-DDB1-BED4-658EB6D96671}"/>
          </ac:spMkLst>
        </pc:spChg>
      </pc:sldChg>
      <pc:sldChg chg="modSp mod">
        <pc:chgData name="Bocard, Chelsea J." userId="ffb4b71c-6c6b-4edc-9b28-e3af4437f501" providerId="ADAL" clId="{0C622BFB-2192-4839-A58E-B095A8DFBF0A}" dt="2025-01-06T22:45:51.507" v="9" actId="20577"/>
        <pc:sldMkLst>
          <pc:docMk/>
          <pc:sldMk cId="1663445154" sldId="322"/>
        </pc:sldMkLst>
        <pc:spChg chg="mod">
          <ac:chgData name="Bocard, Chelsea J." userId="ffb4b71c-6c6b-4edc-9b28-e3af4437f501" providerId="ADAL" clId="{0C622BFB-2192-4839-A58E-B095A8DFBF0A}" dt="2025-01-06T22:45:51.507" v="9" actId="20577"/>
          <ac:spMkLst>
            <pc:docMk/>
            <pc:sldMk cId="1663445154" sldId="322"/>
            <ac:spMk id="5" creationId="{509D8DDA-1D86-E967-EBF0-2021B605197E}"/>
          </ac:spMkLst>
        </pc:spChg>
      </pc:sldChg>
      <pc:sldChg chg="modSp mod">
        <pc:chgData name="Bocard, Chelsea J." userId="ffb4b71c-6c6b-4edc-9b28-e3af4437f501" providerId="ADAL" clId="{0C622BFB-2192-4839-A58E-B095A8DFBF0A}" dt="2025-01-06T22:46:54.753" v="11" actId="20577"/>
        <pc:sldMkLst>
          <pc:docMk/>
          <pc:sldMk cId="790116339" sldId="357"/>
        </pc:sldMkLst>
        <pc:spChg chg="mod">
          <ac:chgData name="Bocard, Chelsea J." userId="ffb4b71c-6c6b-4edc-9b28-e3af4437f501" providerId="ADAL" clId="{0C622BFB-2192-4839-A58E-B095A8DFBF0A}" dt="2025-01-06T22:46:54.753" v="11" actId="20577"/>
          <ac:spMkLst>
            <pc:docMk/>
            <pc:sldMk cId="790116339" sldId="357"/>
            <ac:spMk id="3" creationId="{2D2DF43F-2766-3950-3D00-77178A0D9023}"/>
          </ac:spMkLst>
        </pc:spChg>
      </pc:sldChg>
    </pc:docChg>
  </pc:docChgLst>
  <pc:docChgLst>
    <pc:chgData name="Lobianco, Tony" userId="1e176628-503c-4739-ac3c-e72edd8efb8f" providerId="ADAL" clId="{2691AA08-ECA7-4BD3-85E3-FE288E27EAFF}"/>
    <pc:docChg chg="modSld">
      <pc:chgData name="Lobianco, Tony" userId="1e176628-503c-4739-ac3c-e72edd8efb8f" providerId="ADAL" clId="{2691AA08-ECA7-4BD3-85E3-FE288E27EAFF}" dt="2025-01-28T15:47:32.797" v="19" actId="20577"/>
      <pc:docMkLst>
        <pc:docMk/>
      </pc:docMkLst>
      <pc:sldChg chg="modSp mod">
        <pc:chgData name="Lobianco, Tony" userId="1e176628-503c-4739-ac3c-e72edd8efb8f" providerId="ADAL" clId="{2691AA08-ECA7-4BD3-85E3-FE288E27EAFF}" dt="2025-01-28T15:47:32.797" v="19" actId="20577"/>
        <pc:sldMkLst>
          <pc:docMk/>
          <pc:sldMk cId="978588052" sldId="339"/>
        </pc:sldMkLst>
        <pc:spChg chg="mod">
          <ac:chgData name="Lobianco, Tony" userId="1e176628-503c-4739-ac3c-e72edd8efb8f" providerId="ADAL" clId="{2691AA08-ECA7-4BD3-85E3-FE288E27EAFF}" dt="2025-01-28T15:47:32.797" v="19" actId="20577"/>
          <ac:spMkLst>
            <pc:docMk/>
            <pc:sldMk cId="978588052" sldId="339"/>
            <ac:spMk id="2" creationId="{2961044F-B7B4-9507-F071-385A237F231C}"/>
          </ac:spMkLst>
        </pc:spChg>
        <pc:spChg chg="mod">
          <ac:chgData name="Lobianco, Tony" userId="1e176628-503c-4739-ac3c-e72edd8efb8f" providerId="ADAL" clId="{2691AA08-ECA7-4BD3-85E3-FE288E27EAFF}" dt="2025-01-28T15:46:50.640" v="18" actId="6549"/>
          <ac:spMkLst>
            <pc:docMk/>
            <pc:sldMk cId="978588052" sldId="339"/>
            <ac:spMk id="5" creationId="{509D8DDA-1D86-E967-EBF0-2021B605197E}"/>
          </ac:spMkLst>
        </pc:spChg>
      </pc:sldChg>
    </pc:docChg>
  </pc:docChgLst>
  <pc:docChgLst>
    <pc:chgData name="Bocard, Chelsea J." userId="ffb4b71c-6c6b-4edc-9b28-e3af4437f501" providerId="ADAL" clId="{7491B741-4DE9-4C7B-AE30-0D5C9172EDFD}"/>
    <pc:docChg chg="undo redo custSel addSld delSld modSld sldOrd modMainMaster">
      <pc:chgData name="Bocard, Chelsea J." userId="ffb4b71c-6c6b-4edc-9b28-e3af4437f501" providerId="ADAL" clId="{7491B741-4DE9-4C7B-AE30-0D5C9172EDFD}" dt="2024-01-09T21:45:14.962" v="10076" actId="20577"/>
      <pc:docMkLst>
        <pc:docMk/>
      </pc:docMkLst>
      <pc:sldChg chg="modSp mod">
        <pc:chgData name="Bocard, Chelsea J." userId="ffb4b71c-6c6b-4edc-9b28-e3af4437f501" providerId="ADAL" clId="{7491B741-4DE9-4C7B-AE30-0D5C9172EDFD}" dt="2024-01-04T16:44:33.084" v="9478" actId="13244"/>
        <pc:sldMkLst>
          <pc:docMk/>
          <pc:sldMk cId="1495496538" sldId="257"/>
        </pc:sldMkLst>
      </pc:sldChg>
      <pc:sldChg chg="del">
        <pc:chgData name="Bocard, Chelsea J." userId="ffb4b71c-6c6b-4edc-9b28-e3af4437f501" providerId="ADAL" clId="{7491B741-4DE9-4C7B-AE30-0D5C9172EDFD}" dt="2024-01-03T18:29:03.783" v="45" actId="2696"/>
        <pc:sldMkLst>
          <pc:docMk/>
          <pc:sldMk cId="3462884272" sldId="272"/>
        </pc:sldMkLst>
      </pc:sldChg>
      <pc:sldChg chg="modSp mod">
        <pc:chgData name="Bocard, Chelsea J." userId="ffb4b71c-6c6b-4edc-9b28-e3af4437f501" providerId="ADAL" clId="{7491B741-4DE9-4C7B-AE30-0D5C9172EDFD}" dt="2024-01-04T15:37:08.803" v="9295" actId="13244"/>
        <pc:sldMkLst>
          <pc:docMk/>
          <pc:sldMk cId="3242389936" sldId="273"/>
        </pc:sldMkLst>
      </pc:sldChg>
      <pc:sldChg chg="del">
        <pc:chgData name="Bocard, Chelsea J." userId="ffb4b71c-6c6b-4edc-9b28-e3af4437f501" providerId="ADAL" clId="{7491B741-4DE9-4C7B-AE30-0D5C9172EDFD}" dt="2024-01-03T21:55:07.255" v="7068" actId="2696"/>
        <pc:sldMkLst>
          <pc:docMk/>
          <pc:sldMk cId="196070355" sldId="282"/>
        </pc:sldMkLst>
      </pc:sldChg>
      <pc:sldChg chg="addSp delSp modSp mod">
        <pc:chgData name="Bocard, Chelsea J." userId="ffb4b71c-6c6b-4edc-9b28-e3af4437f501" providerId="ADAL" clId="{7491B741-4DE9-4C7B-AE30-0D5C9172EDFD}" dt="2024-01-04T15:48:06.259" v="9353" actId="20577"/>
        <pc:sldMkLst>
          <pc:docMk/>
          <pc:sldMk cId="1154969311" sldId="286"/>
        </pc:sldMkLst>
      </pc:sldChg>
      <pc:sldChg chg="del">
        <pc:chgData name="Bocard, Chelsea J." userId="ffb4b71c-6c6b-4edc-9b28-e3af4437f501" providerId="ADAL" clId="{7491B741-4DE9-4C7B-AE30-0D5C9172EDFD}" dt="2024-01-03T21:54:52.260" v="7067" actId="2696"/>
        <pc:sldMkLst>
          <pc:docMk/>
          <pc:sldMk cId="3149670743" sldId="289"/>
        </pc:sldMkLst>
      </pc:sldChg>
      <pc:sldChg chg="modSp mod">
        <pc:chgData name="Bocard, Chelsea J." userId="ffb4b71c-6c6b-4edc-9b28-e3af4437f501" providerId="ADAL" clId="{7491B741-4DE9-4C7B-AE30-0D5C9172EDFD}" dt="2024-01-04T15:38:29.489" v="9304" actId="13244"/>
        <pc:sldMkLst>
          <pc:docMk/>
          <pc:sldMk cId="1163063007" sldId="293"/>
        </pc:sldMkLst>
      </pc:sldChg>
      <pc:sldChg chg="addSp delSp modSp del mod ord">
        <pc:chgData name="Bocard, Chelsea J." userId="ffb4b71c-6c6b-4edc-9b28-e3af4437f501" providerId="ADAL" clId="{7491B741-4DE9-4C7B-AE30-0D5C9172EDFD}" dt="2024-01-04T15:31:23.348" v="9267" actId="2696"/>
        <pc:sldMkLst>
          <pc:docMk/>
          <pc:sldMk cId="2971040159" sldId="298"/>
        </pc:sldMkLst>
      </pc:sldChg>
      <pc:sldChg chg="modSp mod">
        <pc:chgData name="Bocard, Chelsea J." userId="ffb4b71c-6c6b-4edc-9b28-e3af4437f501" providerId="ADAL" clId="{7491B741-4DE9-4C7B-AE30-0D5C9172EDFD}" dt="2024-01-04T15:37:18.498" v="9296" actId="13244"/>
        <pc:sldMkLst>
          <pc:docMk/>
          <pc:sldMk cId="2900026269" sldId="300"/>
        </pc:sldMkLst>
      </pc:sldChg>
      <pc:sldChg chg="addSp delSp modSp mod">
        <pc:chgData name="Bocard, Chelsea J." userId="ffb4b71c-6c6b-4edc-9b28-e3af4437f501" providerId="ADAL" clId="{7491B741-4DE9-4C7B-AE30-0D5C9172EDFD}" dt="2024-01-03T22:13:51.288" v="8367" actId="478"/>
        <pc:sldMkLst>
          <pc:docMk/>
          <pc:sldMk cId="696887060" sldId="301"/>
        </pc:sldMkLst>
      </pc:sldChg>
      <pc:sldChg chg="del">
        <pc:chgData name="Bocard, Chelsea J." userId="ffb4b71c-6c6b-4edc-9b28-e3af4437f501" providerId="ADAL" clId="{7491B741-4DE9-4C7B-AE30-0D5C9172EDFD}" dt="2024-01-03T18:29:05.378" v="46" actId="2696"/>
        <pc:sldMkLst>
          <pc:docMk/>
          <pc:sldMk cId="4280972672" sldId="302"/>
        </pc:sldMkLst>
      </pc:sldChg>
      <pc:sldChg chg="del">
        <pc:chgData name="Bocard, Chelsea J." userId="ffb4b71c-6c6b-4edc-9b28-e3af4437f501" providerId="ADAL" clId="{7491B741-4DE9-4C7B-AE30-0D5C9172EDFD}" dt="2024-01-03T18:29:06.870" v="47" actId="2696"/>
        <pc:sldMkLst>
          <pc:docMk/>
          <pc:sldMk cId="4152617458" sldId="303"/>
        </pc:sldMkLst>
      </pc:sldChg>
      <pc:sldChg chg="del">
        <pc:chgData name="Bocard, Chelsea J." userId="ffb4b71c-6c6b-4edc-9b28-e3af4437f501" providerId="ADAL" clId="{7491B741-4DE9-4C7B-AE30-0D5C9172EDFD}" dt="2024-01-03T18:29:09.385" v="48" actId="2696"/>
        <pc:sldMkLst>
          <pc:docMk/>
          <pc:sldMk cId="2584005166" sldId="304"/>
        </pc:sldMkLst>
      </pc:sldChg>
      <pc:sldChg chg="del">
        <pc:chgData name="Bocard, Chelsea J." userId="ffb4b71c-6c6b-4edc-9b28-e3af4437f501" providerId="ADAL" clId="{7491B741-4DE9-4C7B-AE30-0D5C9172EDFD}" dt="2024-01-03T18:28:56.071" v="43" actId="2696"/>
        <pc:sldMkLst>
          <pc:docMk/>
          <pc:sldMk cId="2203507497" sldId="309"/>
        </pc:sldMkLst>
      </pc:sldChg>
      <pc:sldChg chg="del">
        <pc:chgData name="Bocard, Chelsea J." userId="ffb4b71c-6c6b-4edc-9b28-e3af4437f501" providerId="ADAL" clId="{7491B741-4DE9-4C7B-AE30-0D5C9172EDFD}" dt="2024-01-03T18:28:58.439" v="44" actId="2696"/>
        <pc:sldMkLst>
          <pc:docMk/>
          <pc:sldMk cId="1180237365" sldId="310"/>
        </pc:sldMkLst>
      </pc:sldChg>
      <pc:sldChg chg="modSp mod">
        <pc:chgData name="Bocard, Chelsea J." userId="ffb4b71c-6c6b-4edc-9b28-e3af4437f501" providerId="ADAL" clId="{7491B741-4DE9-4C7B-AE30-0D5C9172EDFD}" dt="2024-01-03T22:14:40.618" v="8373" actId="20577"/>
        <pc:sldMkLst>
          <pc:docMk/>
          <pc:sldMk cId="2022348752" sldId="313"/>
        </pc:sldMkLst>
      </pc:sldChg>
      <pc:sldChg chg="del">
        <pc:chgData name="Bocard, Chelsea J." userId="ffb4b71c-6c6b-4edc-9b28-e3af4437f501" providerId="ADAL" clId="{7491B741-4DE9-4C7B-AE30-0D5C9172EDFD}" dt="2024-01-03T18:28:53.229" v="42" actId="2696"/>
        <pc:sldMkLst>
          <pc:docMk/>
          <pc:sldMk cId="3515853655" sldId="315"/>
        </pc:sldMkLst>
      </pc:sldChg>
      <pc:sldChg chg="del">
        <pc:chgData name="Bocard, Chelsea J." userId="ffb4b71c-6c6b-4edc-9b28-e3af4437f501" providerId="ADAL" clId="{7491B741-4DE9-4C7B-AE30-0D5C9172EDFD}" dt="2024-01-03T18:28:50.844" v="41" actId="2696"/>
        <pc:sldMkLst>
          <pc:docMk/>
          <pc:sldMk cId="2936195896" sldId="316"/>
        </pc:sldMkLst>
      </pc:sldChg>
      <pc:sldChg chg="modSp mod">
        <pc:chgData name="Bocard, Chelsea J." userId="ffb4b71c-6c6b-4edc-9b28-e3af4437f501" providerId="ADAL" clId="{7491B741-4DE9-4C7B-AE30-0D5C9172EDFD}" dt="2024-01-04T16:31:42.088" v="9416" actId="1076"/>
        <pc:sldMkLst>
          <pc:docMk/>
          <pc:sldMk cId="722266685" sldId="319"/>
        </pc:sldMkLst>
      </pc:sldChg>
      <pc:sldChg chg="addSp delSp modSp mod modClrScheme chgLayout">
        <pc:chgData name="Bocard, Chelsea J." userId="ffb4b71c-6c6b-4edc-9b28-e3af4437f501" providerId="ADAL" clId="{7491B741-4DE9-4C7B-AE30-0D5C9172EDFD}" dt="2024-01-04T15:34:16.818" v="9286" actId="13244"/>
        <pc:sldMkLst>
          <pc:docMk/>
          <pc:sldMk cId="3265013082" sldId="320"/>
        </pc:sldMkLst>
      </pc:sldChg>
      <pc:sldChg chg="addSp delSp modSp mod">
        <pc:chgData name="Bocard, Chelsea J." userId="ffb4b71c-6c6b-4edc-9b28-e3af4437f501" providerId="ADAL" clId="{7491B741-4DE9-4C7B-AE30-0D5C9172EDFD}" dt="2024-01-04T15:35:46.739" v="9293" actId="13244"/>
        <pc:sldMkLst>
          <pc:docMk/>
          <pc:sldMk cId="1663445154" sldId="322"/>
        </pc:sldMkLst>
      </pc:sldChg>
      <pc:sldChg chg="modSp mod">
        <pc:chgData name="Bocard, Chelsea J." userId="ffb4b71c-6c6b-4edc-9b28-e3af4437f501" providerId="ADAL" clId="{7491B741-4DE9-4C7B-AE30-0D5C9172EDFD}" dt="2024-01-04T16:44:03.985" v="9476" actId="962"/>
        <pc:sldMkLst>
          <pc:docMk/>
          <pc:sldMk cId="156742730" sldId="325"/>
        </pc:sldMkLst>
      </pc:sldChg>
      <pc:sldChg chg="modSp mod">
        <pc:chgData name="Bocard, Chelsea J." userId="ffb4b71c-6c6b-4edc-9b28-e3af4437f501" providerId="ADAL" clId="{7491B741-4DE9-4C7B-AE30-0D5C9172EDFD}" dt="2024-01-04T15:48:54.497" v="9368" actId="20577"/>
        <pc:sldMkLst>
          <pc:docMk/>
          <pc:sldMk cId="210330716" sldId="329"/>
        </pc:sldMkLst>
      </pc:sldChg>
      <pc:sldChg chg="modSp mod">
        <pc:chgData name="Bocard, Chelsea J." userId="ffb4b71c-6c6b-4edc-9b28-e3af4437f501" providerId="ADAL" clId="{7491B741-4DE9-4C7B-AE30-0D5C9172EDFD}" dt="2024-01-03T18:27:14.883" v="40" actId="948"/>
        <pc:sldMkLst>
          <pc:docMk/>
          <pc:sldMk cId="1249948802" sldId="332"/>
        </pc:sldMkLst>
      </pc:sldChg>
      <pc:sldChg chg="modSp add mod">
        <pc:chgData name="Bocard, Chelsea J." userId="ffb4b71c-6c6b-4edc-9b28-e3af4437f501" providerId="ADAL" clId="{7491B741-4DE9-4C7B-AE30-0D5C9172EDFD}" dt="2024-01-04T15:50:13.722" v="9373" actId="27636"/>
        <pc:sldMkLst>
          <pc:docMk/>
          <pc:sldMk cId="3986749069" sldId="334"/>
        </pc:sldMkLst>
      </pc:sldChg>
      <pc:sldChg chg="modSp add mod ord">
        <pc:chgData name="Bocard, Chelsea J." userId="ffb4b71c-6c6b-4edc-9b28-e3af4437f501" providerId="ADAL" clId="{7491B741-4DE9-4C7B-AE30-0D5C9172EDFD}" dt="2024-01-03T18:32:13.905" v="673" actId="20577"/>
        <pc:sldMkLst>
          <pc:docMk/>
          <pc:sldMk cId="3886651439" sldId="335"/>
        </pc:sldMkLst>
      </pc:sldChg>
      <pc:sldChg chg="modSp add mod ord">
        <pc:chgData name="Bocard, Chelsea J." userId="ffb4b71c-6c6b-4edc-9b28-e3af4437f501" providerId="ADAL" clId="{7491B741-4DE9-4C7B-AE30-0D5C9172EDFD}" dt="2024-01-03T19:23:29.470" v="1386" actId="6549"/>
        <pc:sldMkLst>
          <pc:docMk/>
          <pc:sldMk cId="383263805" sldId="336"/>
        </pc:sldMkLst>
      </pc:sldChg>
      <pc:sldChg chg="modSp add mod">
        <pc:chgData name="Bocard, Chelsea J." userId="ffb4b71c-6c6b-4edc-9b28-e3af4437f501" providerId="ADAL" clId="{7491B741-4DE9-4C7B-AE30-0D5C9172EDFD}" dt="2024-01-03T20:59:56.406" v="2614" actId="6549"/>
        <pc:sldMkLst>
          <pc:docMk/>
          <pc:sldMk cId="2805389168" sldId="337"/>
        </pc:sldMkLst>
      </pc:sldChg>
      <pc:sldChg chg="modSp add mod">
        <pc:chgData name="Bocard, Chelsea J." userId="ffb4b71c-6c6b-4edc-9b28-e3af4437f501" providerId="ADAL" clId="{7491B741-4DE9-4C7B-AE30-0D5C9172EDFD}" dt="2024-01-03T21:01:03.462" v="3102" actId="27636"/>
        <pc:sldMkLst>
          <pc:docMk/>
          <pc:sldMk cId="578555067" sldId="338"/>
        </pc:sldMkLst>
      </pc:sldChg>
      <pc:sldChg chg="addSp delSp modSp add mod ord">
        <pc:chgData name="Bocard, Chelsea J." userId="ffb4b71c-6c6b-4edc-9b28-e3af4437f501" providerId="ADAL" clId="{7491B741-4DE9-4C7B-AE30-0D5C9172EDFD}" dt="2024-01-04T15:38:54.437" v="9307" actId="13244"/>
        <pc:sldMkLst>
          <pc:docMk/>
          <pc:sldMk cId="978588052" sldId="339"/>
        </pc:sldMkLst>
      </pc:sldChg>
      <pc:sldChg chg="new del">
        <pc:chgData name="Bocard, Chelsea J." userId="ffb4b71c-6c6b-4edc-9b28-e3af4437f501" providerId="ADAL" clId="{7491B741-4DE9-4C7B-AE30-0D5C9172EDFD}" dt="2024-01-03T21:19:33.677" v="4863" actId="2696"/>
        <pc:sldMkLst>
          <pc:docMk/>
          <pc:sldMk cId="1383870930" sldId="340"/>
        </pc:sldMkLst>
      </pc:sldChg>
      <pc:sldChg chg="addSp delSp modSp new del mod">
        <pc:chgData name="Bocard, Chelsea J." userId="ffb4b71c-6c6b-4edc-9b28-e3af4437f501" providerId="ADAL" clId="{7491B741-4DE9-4C7B-AE30-0D5C9172EDFD}" dt="2024-01-03T21:17:12.608" v="4421" actId="2696"/>
        <pc:sldMkLst>
          <pc:docMk/>
          <pc:sldMk cId="2527878430" sldId="341"/>
        </pc:sldMkLst>
      </pc:sldChg>
      <pc:sldChg chg="addSp modSp add mod ord">
        <pc:chgData name="Bocard, Chelsea J." userId="ffb4b71c-6c6b-4edc-9b28-e3af4437f501" providerId="ADAL" clId="{7491B741-4DE9-4C7B-AE30-0D5C9172EDFD}" dt="2024-01-04T16:32:06.943" v="9420" actId="20577"/>
        <pc:sldMkLst>
          <pc:docMk/>
          <pc:sldMk cId="1950245482" sldId="342"/>
        </pc:sldMkLst>
      </pc:sldChg>
      <pc:sldChg chg="addSp delSp modSp add mod">
        <pc:chgData name="Bocard, Chelsea J." userId="ffb4b71c-6c6b-4edc-9b28-e3af4437f501" providerId="ADAL" clId="{7491B741-4DE9-4C7B-AE30-0D5C9172EDFD}" dt="2024-01-03T22:04:34.201" v="7736" actId="948"/>
        <pc:sldMkLst>
          <pc:docMk/>
          <pc:sldMk cId="2570390219" sldId="343"/>
        </pc:sldMkLst>
      </pc:sldChg>
      <pc:sldChg chg="modSp add del mod ord">
        <pc:chgData name="Bocard, Chelsea J." userId="ffb4b71c-6c6b-4edc-9b28-e3af4437f501" providerId="ADAL" clId="{7491B741-4DE9-4C7B-AE30-0D5C9172EDFD}" dt="2024-01-03T21:26:47.417" v="5583" actId="2696"/>
        <pc:sldMkLst>
          <pc:docMk/>
          <pc:sldMk cId="1481686012" sldId="344"/>
        </pc:sldMkLst>
      </pc:sldChg>
      <pc:sldChg chg="new del">
        <pc:chgData name="Bocard, Chelsea J." userId="ffb4b71c-6c6b-4edc-9b28-e3af4437f501" providerId="ADAL" clId="{7491B741-4DE9-4C7B-AE30-0D5C9172EDFD}" dt="2024-01-03T21:26:50.323" v="5584" actId="2696"/>
        <pc:sldMkLst>
          <pc:docMk/>
          <pc:sldMk cId="4282503838" sldId="345"/>
        </pc:sldMkLst>
      </pc:sldChg>
      <pc:sldChg chg="addSp delSp modSp new mod">
        <pc:chgData name="Bocard, Chelsea J." userId="ffb4b71c-6c6b-4edc-9b28-e3af4437f501" providerId="ADAL" clId="{7491B741-4DE9-4C7B-AE30-0D5C9172EDFD}" dt="2024-01-04T15:39:17.196" v="9309" actId="13244"/>
        <pc:sldMkLst>
          <pc:docMk/>
          <pc:sldMk cId="1415512313" sldId="346"/>
        </pc:sldMkLst>
      </pc:sldChg>
      <pc:sldChg chg="addSp delSp modSp add mod">
        <pc:chgData name="Bocard, Chelsea J." userId="ffb4b71c-6c6b-4edc-9b28-e3af4437f501" providerId="ADAL" clId="{7491B741-4DE9-4C7B-AE30-0D5C9172EDFD}" dt="2024-01-04T15:32:54.023" v="9281" actId="962"/>
        <pc:sldMkLst>
          <pc:docMk/>
          <pc:sldMk cId="1652411568" sldId="347"/>
        </pc:sldMkLst>
      </pc:sldChg>
      <pc:sldChg chg="addSp delSp modSp add mod">
        <pc:chgData name="Bocard, Chelsea J." userId="ffb4b71c-6c6b-4edc-9b28-e3af4437f501" providerId="ADAL" clId="{7491B741-4DE9-4C7B-AE30-0D5C9172EDFD}" dt="2024-01-04T15:39:28.539" v="9310" actId="13244"/>
        <pc:sldMkLst>
          <pc:docMk/>
          <pc:sldMk cId="1357028920" sldId="348"/>
        </pc:sldMkLst>
      </pc:sldChg>
      <pc:sldChg chg="addSp delSp modSp add mod">
        <pc:chgData name="Bocard, Chelsea J." userId="ffb4b71c-6c6b-4edc-9b28-e3af4437f501" providerId="ADAL" clId="{7491B741-4DE9-4C7B-AE30-0D5C9172EDFD}" dt="2024-01-04T15:51:57.157" v="9389" actId="313"/>
        <pc:sldMkLst>
          <pc:docMk/>
          <pc:sldMk cId="3256538415" sldId="349"/>
        </pc:sldMkLst>
      </pc:sldChg>
      <pc:sldChg chg="modSp add mod ord">
        <pc:chgData name="Bocard, Chelsea J." userId="ffb4b71c-6c6b-4edc-9b28-e3af4437f501" providerId="ADAL" clId="{7491B741-4DE9-4C7B-AE30-0D5C9172EDFD}" dt="2024-01-03T21:49:36.648" v="6912" actId="20577"/>
        <pc:sldMkLst>
          <pc:docMk/>
          <pc:sldMk cId="1039837341" sldId="350"/>
        </pc:sldMkLst>
      </pc:sldChg>
      <pc:sldChg chg="addSp delSp modSp add mod ord">
        <pc:chgData name="Bocard, Chelsea J." userId="ffb4b71c-6c6b-4edc-9b28-e3af4437f501" providerId="ADAL" clId="{7491B741-4DE9-4C7B-AE30-0D5C9172EDFD}" dt="2024-01-04T16:32:16.897" v="9428" actId="20577"/>
        <pc:sldMkLst>
          <pc:docMk/>
          <pc:sldMk cId="4083766803" sldId="351"/>
        </pc:sldMkLst>
      </pc:sldChg>
      <pc:sldChg chg="delSp modSp add del mod">
        <pc:chgData name="Bocard, Chelsea J." userId="ffb4b71c-6c6b-4edc-9b28-e3af4437f501" providerId="ADAL" clId="{7491B741-4DE9-4C7B-AE30-0D5C9172EDFD}" dt="2024-01-03T21:58:30.962" v="7163" actId="2696"/>
        <pc:sldMkLst>
          <pc:docMk/>
          <pc:sldMk cId="2429498112" sldId="352"/>
        </pc:sldMkLst>
      </pc:sldChg>
      <pc:sldChg chg="addSp modSp add mod ord">
        <pc:chgData name="Bocard, Chelsea J." userId="ffb4b71c-6c6b-4edc-9b28-e3af4437f501" providerId="ADAL" clId="{7491B741-4DE9-4C7B-AE30-0D5C9172EDFD}" dt="2024-01-04T16:44:25.531" v="9477" actId="13244"/>
        <pc:sldMkLst>
          <pc:docMk/>
          <pc:sldMk cId="3159596386" sldId="353"/>
        </pc:sldMkLst>
      </pc:sldChg>
      <pc:sldChg chg="add del">
        <pc:chgData name="Bocard, Chelsea J." userId="ffb4b71c-6c6b-4edc-9b28-e3af4437f501" providerId="ADAL" clId="{7491B741-4DE9-4C7B-AE30-0D5C9172EDFD}" dt="2024-01-03T21:58:21.161" v="7160" actId="2696"/>
        <pc:sldMkLst>
          <pc:docMk/>
          <pc:sldMk cId="139376194" sldId="354"/>
        </pc:sldMkLst>
      </pc:sldChg>
      <pc:sldChg chg="modSp add mod">
        <pc:chgData name="Bocard, Chelsea J." userId="ffb4b71c-6c6b-4edc-9b28-e3af4437f501" providerId="ADAL" clId="{7491B741-4DE9-4C7B-AE30-0D5C9172EDFD}" dt="2024-01-09T21:45:14.962" v="10076" actId="20577"/>
        <pc:sldMkLst>
          <pc:docMk/>
          <pc:sldMk cId="671181234" sldId="354"/>
        </pc:sldMkLst>
      </pc:sldChg>
      <pc:sldChg chg="modSp add del mod">
        <pc:chgData name="Bocard, Chelsea J." userId="ffb4b71c-6c6b-4edc-9b28-e3af4437f501" providerId="ADAL" clId="{7491B741-4DE9-4C7B-AE30-0D5C9172EDFD}" dt="2024-01-03T22:05:07.640" v="7738" actId="2696"/>
        <pc:sldMkLst>
          <pc:docMk/>
          <pc:sldMk cId="1735313600" sldId="354"/>
        </pc:sldMkLst>
      </pc:sldChg>
      <pc:sldChg chg="addSp delSp modSp new mod">
        <pc:chgData name="Bocard, Chelsea J." userId="ffb4b71c-6c6b-4edc-9b28-e3af4437f501" providerId="ADAL" clId="{7491B741-4DE9-4C7B-AE30-0D5C9172EDFD}" dt="2024-01-04T15:33:23.460" v="9285" actId="962"/>
        <pc:sldMkLst>
          <pc:docMk/>
          <pc:sldMk cId="570685051" sldId="355"/>
        </pc:sldMkLst>
      </pc:sldChg>
      <pc:sldChg chg="addSp delSp modSp new mod">
        <pc:chgData name="Bocard, Chelsea J." userId="ffb4b71c-6c6b-4edc-9b28-e3af4437f501" providerId="ADAL" clId="{7491B741-4DE9-4C7B-AE30-0D5C9172EDFD}" dt="2024-01-04T21:31:08.534" v="9928" actId="13244"/>
        <pc:sldMkLst>
          <pc:docMk/>
          <pc:sldMk cId="3315907775" sldId="356"/>
        </pc:sldMkLst>
      </pc:sldChg>
      <pc:sldMasterChg chg="modSldLayout">
        <pc:chgData name="Bocard, Chelsea J." userId="ffb4b71c-6c6b-4edc-9b28-e3af4437f501" providerId="ADAL" clId="{7491B741-4DE9-4C7B-AE30-0D5C9172EDFD}" dt="2024-01-03T23:20:12.798" v="8986" actId="1037"/>
        <pc:sldMasterMkLst>
          <pc:docMk/>
          <pc:sldMasterMk cId="3434583292" sldId="2147483648"/>
        </pc:sldMasterMkLst>
        <pc:sldLayoutChg chg="delSp modSp mod">
          <pc:chgData name="Bocard, Chelsea J." userId="ffb4b71c-6c6b-4edc-9b28-e3af4437f501" providerId="ADAL" clId="{7491B741-4DE9-4C7B-AE30-0D5C9172EDFD}" dt="2024-01-03T23:20:12.798" v="8986" actId="1037"/>
          <pc:sldLayoutMkLst>
            <pc:docMk/>
            <pc:sldMasterMk cId="3434583292" sldId="2147483648"/>
            <pc:sldLayoutMk cId="1884734306" sldId="2147483695"/>
          </pc:sldLayoutMkLst>
        </pc:sldLayoutChg>
      </pc:sldMasterChg>
    </pc:docChg>
  </pc:docChgLst>
  <pc:docChgLst>
    <pc:chgData name="Bocard, Chelsea J." userId="ffb4b71c-6c6b-4edc-9b28-e3af4437f501" providerId="ADAL" clId="{E9FEA7AA-9D06-474F-AE6F-96B2F9530B71}"/>
    <pc:docChg chg="modSld">
      <pc:chgData name="Bocard, Chelsea J." userId="ffb4b71c-6c6b-4edc-9b28-e3af4437f501" providerId="ADAL" clId="{E9FEA7AA-9D06-474F-AE6F-96B2F9530B71}" dt="2025-03-13T20:14:31.901" v="21" actId="20577"/>
      <pc:docMkLst>
        <pc:docMk/>
      </pc:docMkLst>
      <pc:sldChg chg="modSp mod">
        <pc:chgData name="Bocard, Chelsea J." userId="ffb4b71c-6c6b-4edc-9b28-e3af4437f501" providerId="ADAL" clId="{E9FEA7AA-9D06-474F-AE6F-96B2F9530B71}" dt="2025-03-05T16:23:09.326" v="3" actId="20577"/>
        <pc:sldMkLst>
          <pc:docMk/>
          <pc:sldMk cId="1663445154" sldId="322"/>
        </pc:sldMkLst>
        <pc:spChg chg="mod">
          <ac:chgData name="Bocard, Chelsea J." userId="ffb4b71c-6c6b-4edc-9b28-e3af4437f501" providerId="ADAL" clId="{E9FEA7AA-9D06-474F-AE6F-96B2F9530B71}" dt="2025-03-05T16:23:09.326" v="3" actId="20577"/>
          <ac:spMkLst>
            <pc:docMk/>
            <pc:sldMk cId="1663445154" sldId="322"/>
            <ac:spMk id="6" creationId="{12855E75-8000-9DAE-5610-AF890C517F2A}"/>
          </ac:spMkLst>
        </pc:spChg>
      </pc:sldChg>
      <pc:sldChg chg="modSp mod">
        <pc:chgData name="Bocard, Chelsea J." userId="ffb4b71c-6c6b-4edc-9b28-e3af4437f501" providerId="ADAL" clId="{E9FEA7AA-9D06-474F-AE6F-96B2F9530B71}" dt="2025-03-05T16:23:49.399" v="6"/>
        <pc:sldMkLst>
          <pc:docMk/>
          <pc:sldMk cId="978588052" sldId="339"/>
        </pc:sldMkLst>
        <pc:spChg chg="mod">
          <ac:chgData name="Bocard, Chelsea J." userId="ffb4b71c-6c6b-4edc-9b28-e3af4437f501" providerId="ADAL" clId="{E9FEA7AA-9D06-474F-AE6F-96B2F9530B71}" dt="2025-03-05T16:23:49.399" v="6"/>
          <ac:spMkLst>
            <pc:docMk/>
            <pc:sldMk cId="978588052" sldId="339"/>
            <ac:spMk id="2" creationId="{2961044F-B7B4-9507-F071-385A237F231C}"/>
          </ac:spMkLst>
        </pc:spChg>
      </pc:sldChg>
      <pc:sldChg chg="modSp mod">
        <pc:chgData name="Bocard, Chelsea J." userId="ffb4b71c-6c6b-4edc-9b28-e3af4437f501" providerId="ADAL" clId="{E9FEA7AA-9D06-474F-AE6F-96B2F9530B71}" dt="2025-03-13T20:13:57.164" v="14" actId="20577"/>
        <pc:sldMkLst>
          <pc:docMk/>
          <pc:sldMk cId="1357028920" sldId="348"/>
        </pc:sldMkLst>
        <pc:spChg chg="mod">
          <ac:chgData name="Bocard, Chelsea J." userId="ffb4b71c-6c6b-4edc-9b28-e3af4437f501" providerId="ADAL" clId="{E9FEA7AA-9D06-474F-AE6F-96B2F9530B71}" dt="2025-03-13T20:13:57.164" v="14" actId="20577"/>
          <ac:spMkLst>
            <pc:docMk/>
            <pc:sldMk cId="1357028920" sldId="348"/>
            <ac:spMk id="2" creationId="{136C94FA-38FB-DCE9-B138-C7C10266E806}"/>
          </ac:spMkLst>
        </pc:spChg>
      </pc:sldChg>
      <pc:sldChg chg="modSp mod">
        <pc:chgData name="Bocard, Chelsea J." userId="ffb4b71c-6c6b-4edc-9b28-e3af4437f501" providerId="ADAL" clId="{E9FEA7AA-9D06-474F-AE6F-96B2F9530B71}" dt="2025-03-13T20:14:02.763" v="18" actId="20577"/>
        <pc:sldMkLst>
          <pc:docMk/>
          <pc:sldMk cId="3256538415" sldId="349"/>
        </pc:sldMkLst>
        <pc:spChg chg="mod">
          <ac:chgData name="Bocard, Chelsea J." userId="ffb4b71c-6c6b-4edc-9b28-e3af4437f501" providerId="ADAL" clId="{E9FEA7AA-9D06-474F-AE6F-96B2F9530B71}" dt="2025-03-13T20:14:02.763" v="18" actId="20577"/>
          <ac:spMkLst>
            <pc:docMk/>
            <pc:sldMk cId="3256538415" sldId="349"/>
            <ac:spMk id="2" creationId="{136C94FA-38FB-DCE9-B138-C7C10266E806}"/>
          </ac:spMkLst>
        </pc:spChg>
      </pc:sldChg>
      <pc:sldChg chg="modSp mod">
        <pc:chgData name="Bocard, Chelsea J." userId="ffb4b71c-6c6b-4edc-9b28-e3af4437f501" providerId="ADAL" clId="{E9FEA7AA-9D06-474F-AE6F-96B2F9530B71}" dt="2025-03-13T20:14:31.901" v="21" actId="20577"/>
        <pc:sldMkLst>
          <pc:docMk/>
          <pc:sldMk cId="790116339" sldId="357"/>
        </pc:sldMkLst>
        <pc:spChg chg="mod">
          <ac:chgData name="Bocard, Chelsea J." userId="ffb4b71c-6c6b-4edc-9b28-e3af4437f501" providerId="ADAL" clId="{E9FEA7AA-9D06-474F-AE6F-96B2F9530B71}" dt="2025-03-13T20:14:31.901" v="21" actId="20577"/>
          <ac:spMkLst>
            <pc:docMk/>
            <pc:sldMk cId="790116339" sldId="357"/>
            <ac:spMk id="2" creationId="{41CE2E7D-780E-D553-A869-71B1E7C6692A}"/>
          </ac:spMkLst>
        </pc:spChg>
      </pc:sldChg>
    </pc:docChg>
  </pc:docChgLst>
  <pc:docChgLst>
    <pc:chgData name="Bocard, Chelsea J." userId="ffb4b71c-6c6b-4edc-9b28-e3af4437f501" providerId="ADAL" clId="{A897AF9E-18AE-4BED-A10E-EAE6B6B48BC8}"/>
    <pc:docChg chg="custSel delSld modSld">
      <pc:chgData name="Bocard, Chelsea J." userId="ffb4b71c-6c6b-4edc-9b28-e3af4437f501" providerId="ADAL" clId="{A897AF9E-18AE-4BED-A10E-EAE6B6B48BC8}" dt="2024-02-27T19:43:20.102" v="631" actId="2696"/>
      <pc:docMkLst>
        <pc:docMk/>
      </pc:docMkLst>
      <pc:sldChg chg="del">
        <pc:chgData name="Bocard, Chelsea J." userId="ffb4b71c-6c6b-4edc-9b28-e3af4437f501" providerId="ADAL" clId="{A897AF9E-18AE-4BED-A10E-EAE6B6B48BC8}" dt="2024-02-27T19:43:20.102" v="631" actId="2696"/>
        <pc:sldMkLst>
          <pc:docMk/>
          <pc:sldMk cId="1163063007" sldId="293"/>
        </pc:sldMkLst>
      </pc:sldChg>
      <pc:sldChg chg="delCm">
        <pc:chgData name="Bocard, Chelsea J." userId="ffb4b71c-6c6b-4edc-9b28-e3af4437f501" providerId="ADAL" clId="{A897AF9E-18AE-4BED-A10E-EAE6B6B48BC8}" dt="2024-02-27T19:35:45.763" v="313"/>
        <pc:sldMkLst>
          <pc:docMk/>
          <pc:sldMk cId="722266685" sldId="319"/>
        </pc:sldMkLst>
        <pc:extLst>
          <p:ext xmlns:p="http://schemas.openxmlformats.org/presentationml/2006/main" uri="{D6D511B9-2390-475A-947B-AFAB55BFBCF1}">
            <pc226:cmChg xmlns:pc226="http://schemas.microsoft.com/office/powerpoint/2022/06/main/command" chg="del">
              <pc226:chgData name="Bocard, Chelsea J." userId="ffb4b71c-6c6b-4edc-9b28-e3af4437f501" providerId="ADAL" clId="{A897AF9E-18AE-4BED-A10E-EAE6B6B48BC8}" dt="2024-02-27T19:35:45.763" v="313"/>
              <pc2:cmMkLst xmlns:pc2="http://schemas.microsoft.com/office/powerpoint/2019/9/main/command">
                <pc:docMk/>
                <pc:sldMk cId="722266685" sldId="319"/>
                <pc2:cmMk id="{42E0C441-9FB1-4EF9-A481-430CAAD6E0E3}"/>
              </pc2:cmMkLst>
            </pc226:cmChg>
            <pc226:cmChg xmlns:pc226="http://schemas.microsoft.com/office/powerpoint/2022/06/main/command" chg="del">
              <pc226:chgData name="Bocard, Chelsea J." userId="ffb4b71c-6c6b-4edc-9b28-e3af4437f501" providerId="ADAL" clId="{A897AF9E-18AE-4BED-A10E-EAE6B6B48BC8}" dt="2024-02-27T19:35:10.155" v="312"/>
              <pc2:cmMkLst xmlns:pc2="http://schemas.microsoft.com/office/powerpoint/2019/9/main/command">
                <pc:docMk/>
                <pc:sldMk cId="722266685" sldId="319"/>
                <pc2:cmMk id="{C82639AC-8D11-47B5-987A-02D7E14E5455}"/>
              </pc2:cmMkLst>
            </pc226:cmChg>
          </p:ext>
        </pc:extLst>
      </pc:sldChg>
      <pc:sldChg chg="modSp mod delCm">
        <pc:chgData name="Bocard, Chelsea J." userId="ffb4b71c-6c6b-4edc-9b28-e3af4437f501" providerId="ADAL" clId="{A897AF9E-18AE-4BED-A10E-EAE6B6B48BC8}" dt="2024-02-27T19:37:46.233" v="401" actId="20577"/>
        <pc:sldMkLst>
          <pc:docMk/>
          <pc:sldMk cId="1663445154" sldId="322"/>
        </pc:sldMkLst>
        <pc:extLst>
          <p:ext xmlns:p="http://schemas.openxmlformats.org/presentationml/2006/main" uri="{D6D511B9-2390-475A-947B-AFAB55BFBCF1}">
            <pc226:cmChg xmlns:pc226="http://schemas.microsoft.com/office/powerpoint/2022/06/main/command" chg="del">
              <pc226:chgData name="Bocard, Chelsea J." userId="ffb4b71c-6c6b-4edc-9b28-e3af4437f501" providerId="ADAL" clId="{A897AF9E-18AE-4BED-A10E-EAE6B6B48BC8}" dt="2024-02-27T19:37:20.181" v="322"/>
              <pc2:cmMkLst xmlns:pc2="http://schemas.microsoft.com/office/powerpoint/2019/9/main/command">
                <pc:docMk/>
                <pc:sldMk cId="1663445154" sldId="322"/>
                <pc2:cmMk id="{A3C1F5F9-7AC9-4EFE-9FF8-D42EB5FDE583}"/>
              </pc2:cmMkLst>
            </pc226:cmChg>
          </p:ext>
        </pc:extLst>
      </pc:sldChg>
      <pc:sldChg chg="modSp mod addCm delCm modCm">
        <pc:chgData name="Bocard, Chelsea J." userId="ffb4b71c-6c6b-4edc-9b28-e3af4437f501" providerId="ADAL" clId="{A897AF9E-18AE-4BED-A10E-EAE6B6B48BC8}" dt="2024-02-27T19:42:57.370" v="630" actId="20577"/>
        <pc:sldMkLst>
          <pc:docMk/>
          <pc:sldMk cId="790116339" sldId="357"/>
        </pc:sldMkLst>
        <pc:extLst>
          <p:ext xmlns:p="http://schemas.openxmlformats.org/presentationml/2006/main" uri="{D6D511B9-2390-475A-947B-AFAB55BFBCF1}">
            <pc226:cmChg xmlns:pc226="http://schemas.microsoft.com/office/powerpoint/2022/06/main/command" chg="add del mod">
              <pc226:chgData name="Bocard, Chelsea J." userId="ffb4b71c-6c6b-4edc-9b28-e3af4437f501" providerId="ADAL" clId="{A897AF9E-18AE-4BED-A10E-EAE6B6B48BC8}" dt="2024-02-27T19:40:47.949" v="501"/>
              <pc2:cmMkLst xmlns:pc2="http://schemas.microsoft.com/office/powerpoint/2019/9/main/command">
                <pc:docMk/>
                <pc:sldMk cId="790116339" sldId="357"/>
                <pc2:cmMk id="{D2829559-8527-4D41-84F3-2937AB302CCB}"/>
              </pc2:cmMkLst>
            </pc226:cmChg>
            <pc226:cmChg xmlns:pc226="http://schemas.microsoft.com/office/powerpoint/2022/06/main/command" chg="del">
              <pc226:chgData name="Bocard, Chelsea J." userId="ffb4b71c-6c6b-4edc-9b28-e3af4437f501" providerId="ADAL" clId="{A897AF9E-18AE-4BED-A10E-EAE6B6B48BC8}" dt="2024-02-27T19:40:49.964" v="502"/>
              <pc2:cmMkLst xmlns:pc2="http://schemas.microsoft.com/office/powerpoint/2019/9/main/command">
                <pc:docMk/>
                <pc:sldMk cId="790116339" sldId="357"/>
                <pc2:cmMk id="{F53DE69D-8341-4FBE-A251-346A358AC83F}"/>
              </pc2:cmMkLst>
            </pc226:cmChg>
          </p:ext>
        </pc:extLst>
      </pc:sldChg>
    </pc:docChg>
  </pc:docChgLst>
  <pc:docChgLst>
    <pc:chgData name="Chelsea" userId="ffb4b71c-6c6b-4edc-9b28-e3af4437f501" providerId="ADAL" clId="{A897AF9E-18AE-4BED-A10E-EAE6B6B48BC8}"/>
    <pc:docChg chg="custSel addSld modSld sldOrd">
      <pc:chgData name="Chelsea" userId="ffb4b71c-6c6b-4edc-9b28-e3af4437f501" providerId="ADAL" clId="{A897AF9E-18AE-4BED-A10E-EAE6B6B48BC8}" dt="2024-02-07T22:26:13.231" v="834" actId="20577"/>
      <pc:docMkLst>
        <pc:docMk/>
      </pc:docMkLst>
      <pc:sldChg chg="addCm delCm modCm">
        <pc:chgData name="Chelsea" userId="ffb4b71c-6c6b-4edc-9b28-e3af4437f501" providerId="ADAL" clId="{A897AF9E-18AE-4BED-A10E-EAE6B6B48BC8}" dt="2024-02-07T22:20:14.464" v="591"/>
        <pc:sldMkLst>
          <pc:docMk/>
          <pc:sldMk cId="1163063007" sldId="293"/>
        </pc:sldMkLst>
        <pc:extLst>
          <p:ext xmlns:p="http://schemas.openxmlformats.org/presentationml/2006/main" uri="{D6D511B9-2390-475A-947B-AFAB55BFBCF1}">
            <pc226:cmChg xmlns:pc226="http://schemas.microsoft.com/office/powerpoint/2022/06/main/command" chg="add del mod">
              <pc226:chgData name="Chelsea" userId="ffb4b71c-6c6b-4edc-9b28-e3af4437f501" providerId="ADAL" clId="{A897AF9E-18AE-4BED-A10E-EAE6B6B48BC8}" dt="2024-02-07T22:19:52.266" v="586"/>
              <pc2:cmMkLst xmlns:pc2="http://schemas.microsoft.com/office/powerpoint/2019/9/main/command">
                <pc:docMk/>
                <pc:sldMk cId="1163063007" sldId="293"/>
                <pc2:cmMk id="{396B0F2B-2A0C-4A3C-AC27-029E8772A74F}"/>
              </pc2:cmMkLst>
            </pc226:cmChg>
            <pc226:cmChg xmlns:pc226="http://schemas.microsoft.com/office/powerpoint/2022/06/main/command" chg="add del">
              <pc226:chgData name="Chelsea" userId="ffb4b71c-6c6b-4edc-9b28-e3af4437f501" providerId="ADAL" clId="{A897AF9E-18AE-4BED-A10E-EAE6B6B48BC8}" dt="2024-02-07T22:09:23.683" v="13"/>
              <pc2:cmMkLst xmlns:pc2="http://schemas.microsoft.com/office/powerpoint/2019/9/main/command">
                <pc:docMk/>
                <pc:sldMk cId="1163063007" sldId="293"/>
                <pc2:cmMk id="{B516003E-69BC-4252-847D-15D51683D2FE}"/>
              </pc2:cmMkLst>
            </pc226:cmChg>
            <pc226:cmChg xmlns:pc226="http://schemas.microsoft.com/office/powerpoint/2022/06/main/command" chg="add del mod">
              <pc226:chgData name="Chelsea" userId="ffb4b71c-6c6b-4edc-9b28-e3af4437f501" providerId="ADAL" clId="{A897AF9E-18AE-4BED-A10E-EAE6B6B48BC8}" dt="2024-02-07T22:19:55.542" v="588"/>
              <pc2:cmMkLst xmlns:pc2="http://schemas.microsoft.com/office/powerpoint/2019/9/main/command">
                <pc:docMk/>
                <pc:sldMk cId="1163063007" sldId="293"/>
                <pc2:cmMk id="{CE27C95D-FD41-451B-AA2C-6EA83444DB44}"/>
              </pc2:cmMkLst>
            </pc226:cmChg>
            <pc226:cmChg xmlns:pc226="http://schemas.microsoft.com/office/powerpoint/2022/06/main/command" chg="add del">
              <pc226:chgData name="Chelsea" userId="ffb4b71c-6c6b-4edc-9b28-e3af4437f501" providerId="ADAL" clId="{A897AF9E-18AE-4BED-A10E-EAE6B6B48BC8}" dt="2024-02-07T22:19:57.460" v="589"/>
              <pc2:cmMkLst xmlns:pc2="http://schemas.microsoft.com/office/powerpoint/2019/9/main/command">
                <pc:docMk/>
                <pc:sldMk cId="1163063007" sldId="293"/>
                <pc2:cmMk id="{A641CD8B-2707-40D2-93E3-5C0310146221}"/>
              </pc2:cmMkLst>
            </pc226:cmChg>
            <pc226:cmChg xmlns:pc226="http://schemas.microsoft.com/office/powerpoint/2022/06/main/command" chg="add del">
              <pc226:chgData name="Chelsea" userId="ffb4b71c-6c6b-4edc-9b28-e3af4437f501" providerId="ADAL" clId="{A897AF9E-18AE-4BED-A10E-EAE6B6B48BC8}" dt="2024-02-07T22:19:58.984" v="590"/>
              <pc2:cmMkLst xmlns:pc2="http://schemas.microsoft.com/office/powerpoint/2019/9/main/command">
                <pc:docMk/>
                <pc:sldMk cId="1163063007" sldId="293"/>
                <pc2:cmMk id="{09218BA8-86B9-413E-AB3E-E848EFA78C45}"/>
              </pc2:cmMkLst>
            </pc226:cmChg>
            <pc226:cmChg xmlns:pc226="http://schemas.microsoft.com/office/powerpoint/2022/06/main/command" chg="add">
              <pc226:chgData name="Chelsea" userId="ffb4b71c-6c6b-4edc-9b28-e3af4437f501" providerId="ADAL" clId="{A897AF9E-18AE-4BED-A10E-EAE6B6B48BC8}" dt="2024-02-07T22:20:14.464" v="591"/>
              <pc2:cmMkLst xmlns:pc2="http://schemas.microsoft.com/office/powerpoint/2019/9/main/command">
                <pc:docMk/>
                <pc:sldMk cId="1163063007" sldId="293"/>
                <pc2:cmMk id="{426FE9D0-A8CA-43BC-B6FC-C93B1E812636}"/>
              </pc2:cmMkLst>
            </pc226:cmChg>
          </p:ext>
        </pc:extLst>
      </pc:sldChg>
      <pc:sldChg chg="modSp mod">
        <pc:chgData name="Chelsea" userId="ffb4b71c-6c6b-4edc-9b28-e3af4437f501" providerId="ADAL" clId="{A897AF9E-18AE-4BED-A10E-EAE6B6B48BC8}" dt="2024-02-07T21:57:11.275" v="7" actId="20577"/>
        <pc:sldMkLst>
          <pc:docMk/>
          <pc:sldMk cId="2687884550" sldId="317"/>
        </pc:sldMkLst>
      </pc:sldChg>
      <pc:sldChg chg="addCm">
        <pc:chgData name="Chelsea" userId="ffb4b71c-6c6b-4edc-9b28-e3af4437f501" providerId="ADAL" clId="{A897AF9E-18AE-4BED-A10E-EAE6B6B48BC8}" dt="2024-02-07T21:56:58.218" v="6"/>
        <pc:sldMkLst>
          <pc:docMk/>
          <pc:sldMk cId="722266685" sldId="319"/>
        </pc:sldMkLst>
        <pc:extLst>
          <p:ext xmlns:p="http://schemas.openxmlformats.org/presentationml/2006/main" uri="{D6D511B9-2390-475A-947B-AFAB55BFBCF1}">
            <pc226:cmChg xmlns:pc226="http://schemas.microsoft.com/office/powerpoint/2022/06/main/command" chg="add">
              <pc226:chgData name="Chelsea" userId="ffb4b71c-6c6b-4edc-9b28-e3af4437f501" providerId="ADAL" clId="{A897AF9E-18AE-4BED-A10E-EAE6B6B48BC8}" dt="2024-02-07T21:56:58.218" v="6"/>
              <pc2:cmMkLst xmlns:pc2="http://schemas.microsoft.com/office/powerpoint/2019/9/main/command">
                <pc:docMk/>
                <pc:sldMk cId="722266685" sldId="319"/>
                <pc2:cmMk id="{42E0C441-9FB1-4EF9-A481-430CAAD6E0E3}"/>
              </pc2:cmMkLst>
            </pc226:cmChg>
            <pc226:cmChg xmlns:pc226="http://schemas.microsoft.com/office/powerpoint/2022/06/main/command" chg="add">
              <pc226:chgData name="Chelsea" userId="ffb4b71c-6c6b-4edc-9b28-e3af4437f501" providerId="ADAL" clId="{A897AF9E-18AE-4BED-A10E-EAE6B6B48BC8}" dt="2024-02-07T21:56:43.797" v="5"/>
              <pc2:cmMkLst xmlns:pc2="http://schemas.microsoft.com/office/powerpoint/2019/9/main/command">
                <pc:docMk/>
                <pc:sldMk cId="722266685" sldId="319"/>
                <pc2:cmMk id="{C82639AC-8D11-47B5-987A-02D7E14E5455}"/>
              </pc2:cmMkLst>
            </pc226:cmChg>
          </p:ext>
        </pc:extLst>
      </pc:sldChg>
      <pc:sldChg chg="modSp mod">
        <pc:chgData name="Chelsea" userId="ffb4b71c-6c6b-4edc-9b28-e3af4437f501" providerId="ADAL" clId="{A897AF9E-18AE-4BED-A10E-EAE6B6B48BC8}" dt="2024-02-07T21:54:36.574" v="4" actId="20577"/>
        <pc:sldMkLst>
          <pc:docMk/>
          <pc:sldMk cId="3265013082" sldId="320"/>
        </pc:sldMkLst>
      </pc:sldChg>
      <pc:sldChg chg="addCm">
        <pc:chgData name="Chelsea" userId="ffb4b71c-6c6b-4edc-9b28-e3af4437f501" providerId="ADAL" clId="{A897AF9E-18AE-4BED-A10E-EAE6B6B48BC8}" dt="2024-02-07T21:58:30.403" v="8"/>
        <pc:sldMkLst>
          <pc:docMk/>
          <pc:sldMk cId="1663445154" sldId="322"/>
        </pc:sldMkLst>
        <pc:extLst>
          <p:ext xmlns:p="http://schemas.openxmlformats.org/presentationml/2006/main" uri="{D6D511B9-2390-475A-947B-AFAB55BFBCF1}">
            <pc226:cmChg xmlns:pc226="http://schemas.microsoft.com/office/powerpoint/2022/06/main/command" chg="add">
              <pc226:chgData name="Chelsea" userId="ffb4b71c-6c6b-4edc-9b28-e3af4437f501" providerId="ADAL" clId="{A897AF9E-18AE-4BED-A10E-EAE6B6B48BC8}" dt="2024-02-07T21:58:30.403" v="8"/>
              <pc2:cmMkLst xmlns:pc2="http://schemas.microsoft.com/office/powerpoint/2019/9/main/command">
                <pc:docMk/>
                <pc:sldMk cId="1663445154" sldId="322"/>
                <pc2:cmMk id="{A3C1F5F9-7AC9-4EFE-9FF8-D42EB5FDE583}"/>
              </pc2:cmMkLst>
            </pc226:cmChg>
          </p:ext>
        </pc:extLst>
      </pc:sldChg>
      <pc:sldChg chg="modSp add mod ord addCm">
        <pc:chgData name="Chelsea" userId="ffb4b71c-6c6b-4edc-9b28-e3af4437f501" providerId="ADAL" clId="{A897AF9E-18AE-4BED-A10E-EAE6B6B48BC8}" dt="2024-02-07T22:26:13.231" v="834" actId="20577"/>
        <pc:sldMkLst>
          <pc:docMk/>
          <pc:sldMk cId="790116339" sldId="357"/>
        </pc:sldMkLst>
        <pc:extLst>
          <p:ext xmlns:p="http://schemas.openxmlformats.org/presentationml/2006/main" uri="{D6D511B9-2390-475A-947B-AFAB55BFBCF1}">
            <pc226:cmChg xmlns:pc226="http://schemas.microsoft.com/office/powerpoint/2022/06/main/command" chg="add">
              <pc226:chgData name="Chelsea" userId="ffb4b71c-6c6b-4edc-9b28-e3af4437f501" providerId="ADAL" clId="{A897AF9E-18AE-4BED-A10E-EAE6B6B48BC8}" dt="2024-02-07T22:20:33.765" v="592"/>
              <pc2:cmMkLst xmlns:pc2="http://schemas.microsoft.com/office/powerpoint/2019/9/main/command">
                <pc:docMk/>
                <pc:sldMk cId="790116339" sldId="357"/>
                <pc2:cmMk id="{F53DE69D-8341-4FBE-A251-346A358AC83F}"/>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AC74A-664E-43D3-859E-B35855730D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710C658-31F9-4A67-8267-E3463B262A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AD794A-17F4-48F7-A14F-39DCAE091952}" type="datetimeFigureOut">
              <a:rPr lang="en-US" smtClean="0"/>
              <a:t>3/13/2025</a:t>
            </a:fld>
            <a:endParaRPr lang="en-US"/>
          </a:p>
        </p:txBody>
      </p:sp>
      <p:sp>
        <p:nvSpPr>
          <p:cNvPr id="4" name="Footer Placeholder 3">
            <a:extLst>
              <a:ext uri="{FF2B5EF4-FFF2-40B4-BE49-F238E27FC236}">
                <a16:creationId xmlns:a16="http://schemas.microsoft.com/office/drawing/2014/main" id="{CD7BBBF1-3A7A-4F4B-8592-578ABE65B7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A02F046-B531-4374-9A89-AC21BCA06E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2DFAA7-D3C3-4D01-9299-453E25D16D4E}" type="slidenum">
              <a:rPr lang="en-US" smtClean="0"/>
              <a:t>‹#›</a:t>
            </a:fld>
            <a:endParaRPr lang="en-US"/>
          </a:p>
        </p:txBody>
      </p:sp>
    </p:spTree>
    <p:extLst>
      <p:ext uri="{BB962C8B-B14F-4D97-AF65-F5344CB8AC3E}">
        <p14:creationId xmlns:p14="http://schemas.microsoft.com/office/powerpoint/2010/main" val="900527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C6A87-CC60-415C-BFEE-13D1CAD6861A}" type="datetimeFigureOut">
              <a:rPr lang="en-US" smtClean="0"/>
              <a:t>3/13/2025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51814-3B91-4036-94D2-3977634EE214}" type="slidenum">
              <a:rPr lang="en-US" smtClean="0"/>
              <a:t>‹#›</a:t>
            </a:fld>
            <a:endParaRPr lang="en-US"/>
          </a:p>
        </p:txBody>
      </p:sp>
    </p:spTree>
    <p:extLst>
      <p:ext uri="{BB962C8B-B14F-4D97-AF65-F5344CB8AC3E}">
        <p14:creationId xmlns:p14="http://schemas.microsoft.com/office/powerpoint/2010/main" val="1300625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C51814-3B91-4036-94D2-3977634EE214}" type="slidenum">
              <a:rPr lang="en-US" smtClean="0"/>
              <a:t>19</a:t>
            </a:fld>
            <a:endParaRPr lang="en-US"/>
          </a:p>
        </p:txBody>
      </p:sp>
    </p:spTree>
    <p:extLst>
      <p:ext uri="{BB962C8B-B14F-4D97-AF65-F5344CB8AC3E}">
        <p14:creationId xmlns:p14="http://schemas.microsoft.com/office/powerpoint/2010/main" val="2478356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4448175"/>
          </a:xfrm>
          <a:solidFill>
            <a:schemeClr val="bg1">
              <a:lumMod val="95000"/>
            </a:schemeClr>
          </a:solidFill>
        </p:spPr>
        <p:txBody>
          <a:bodyPr>
            <a:normAutofit/>
          </a:bodyPr>
          <a:lstStyle>
            <a:lvl1pPr marL="0" indent="0" algn="ctr">
              <a:buNone/>
              <a:defRPr sz="1800"/>
            </a:lvl1pPr>
          </a:lstStyle>
          <a:p>
            <a:r>
              <a:rPr lang="en-US"/>
              <a:t>Click icon to add picture</a:t>
            </a:r>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4448175"/>
            <a:ext cx="12192000" cy="2409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5" y="4551363"/>
            <a:ext cx="11520488" cy="1176337"/>
          </a:xfrm>
        </p:spPr>
        <p:txBody>
          <a:bodyPr anchor="ctr"/>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5" y="5830888"/>
            <a:ext cx="11520488" cy="5508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9481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476250"/>
            <a:ext cx="5165724" cy="2557463"/>
          </a:xfrm>
        </p:spPr>
        <p:txBody>
          <a:bodyPr anchor="ctr">
            <a:noAutofit/>
          </a:bodyPr>
          <a:lstStyle>
            <a:lvl1pPr>
              <a:defRPr sz="5400"/>
            </a:lvl1p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096000" y="476250"/>
            <a:ext cx="5795963"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71476" y="3233941"/>
            <a:ext cx="11520486" cy="2966833"/>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476250"/>
            <a:ext cx="165100" cy="2557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87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0"/>
            <a:ext cx="31172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6619197" y="1296176"/>
            <a:ext cx="5272764" cy="1551573"/>
          </a:xfrm>
        </p:spPr>
        <p:txBody>
          <a:bodyPr anchor="b">
            <a:no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619198" y="3073967"/>
            <a:ext cx="5272764"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1117601" y="1016000"/>
            <a:ext cx="5138058" cy="4978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4" name="Rectangle 3">
            <a:extLst>
              <a:ext uri="{FF2B5EF4-FFF2-40B4-BE49-F238E27FC236}">
                <a16:creationId xmlns:a16="http://schemas.microsoft.com/office/drawing/2014/main" id="{7306EB3B-6A54-45E7-B23D-F9515CC15D12}"/>
              </a:ext>
            </a:extLst>
          </p:cNvPr>
          <p:cNvSpPr/>
          <p:nvPr userDrawn="1"/>
        </p:nvSpPr>
        <p:spPr>
          <a:xfrm>
            <a:off x="0" y="5994400"/>
            <a:ext cx="4093029" cy="86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1357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5" y="1783831"/>
            <a:ext cx="3111954" cy="3290338"/>
          </a:xfrm>
        </p:spPr>
        <p:txBody>
          <a:bodyPr anchor="ctr">
            <a:no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7489370" y="1783832"/>
            <a:ext cx="4402592" cy="3290338"/>
          </a:xfrm>
        </p:spPr>
        <p:txBody>
          <a:bodyPr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672114" y="0"/>
            <a:ext cx="3628571"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5" name="Rectangle 4">
            <a:extLst>
              <a:ext uri="{FF2B5EF4-FFF2-40B4-BE49-F238E27FC236}">
                <a16:creationId xmlns:a16="http://schemas.microsoft.com/office/drawing/2014/main" id="{8E16C293-C1E0-4EA5-BDE5-D226D72FC08B}"/>
              </a:ext>
            </a:extLst>
          </p:cNvPr>
          <p:cNvSpPr/>
          <p:nvPr userDrawn="1"/>
        </p:nvSpPr>
        <p:spPr>
          <a:xfrm>
            <a:off x="371475" y="5297714"/>
            <a:ext cx="3111954" cy="15602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C770C08-8FFF-4293-8E7D-DBFEE4E3E443}"/>
              </a:ext>
            </a:extLst>
          </p:cNvPr>
          <p:cNvSpPr/>
          <p:nvPr userDrawn="1"/>
        </p:nvSpPr>
        <p:spPr>
          <a:xfrm>
            <a:off x="7489370" y="0"/>
            <a:ext cx="4402593" cy="15602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4620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1389743"/>
            <a:ext cx="12192000" cy="407851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31850" y="2331584"/>
            <a:ext cx="10515600" cy="1500187"/>
          </a:xfrm>
        </p:spPr>
        <p:txBody>
          <a:bodyPr anchor="ctr"/>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E6F2E6F7-3BE5-4484-A73E-3EFDB7348BB5}"/>
              </a:ext>
            </a:extLst>
          </p:cNvPr>
          <p:cNvSpPr>
            <a:spLocks noGrp="1"/>
          </p:cNvSpPr>
          <p:nvPr>
            <p:ph type="body" idx="1"/>
          </p:nvPr>
        </p:nvSpPr>
        <p:spPr>
          <a:xfrm>
            <a:off x="831850" y="3968071"/>
            <a:ext cx="10515600" cy="80554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9" name="Rectangle 8">
            <a:extLst>
              <a:ext uri="{FF2B5EF4-FFF2-40B4-BE49-F238E27FC236}">
                <a16:creationId xmlns:a16="http://schemas.microsoft.com/office/drawing/2014/main" id="{919AEFA0-9379-4E32-9D66-976465036916}"/>
              </a:ext>
            </a:extLst>
          </p:cNvPr>
          <p:cNvSpPr/>
          <p:nvPr userDrawn="1"/>
        </p:nvSpPr>
        <p:spPr>
          <a:xfrm>
            <a:off x="371475" y="580571"/>
            <a:ext cx="1573439" cy="15001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FFB43B-30D9-4055-B912-4E3C85B03657}"/>
              </a:ext>
            </a:extLst>
          </p:cNvPr>
          <p:cNvSpPr/>
          <p:nvPr userDrawn="1"/>
        </p:nvSpPr>
        <p:spPr>
          <a:xfrm>
            <a:off x="7097486" y="5105274"/>
            <a:ext cx="4794477" cy="7259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8814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0"/>
            <a:ext cx="6096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Picture Placeholder 6">
            <a:extLst>
              <a:ext uri="{FF2B5EF4-FFF2-40B4-BE49-F238E27FC236}">
                <a16:creationId xmlns:a16="http://schemas.microsoft.com/office/drawing/2014/main" id="{391EAACA-1322-4E60-917E-C7408F539D5D}"/>
              </a:ext>
            </a:extLst>
          </p:cNvPr>
          <p:cNvSpPr>
            <a:spLocks noGrp="1"/>
          </p:cNvSpPr>
          <p:nvPr>
            <p:ph type="pic" sz="quarter" idx="13"/>
          </p:nvPr>
        </p:nvSpPr>
        <p:spPr>
          <a:xfrm>
            <a:off x="371476" y="260350"/>
            <a:ext cx="11520488" cy="600982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1174750" y="3957831"/>
            <a:ext cx="9620250" cy="1500187"/>
          </a:xfrm>
        </p:spPr>
        <p:txBody>
          <a:bodyPr anchor="ctr"/>
          <a:lstStyle>
            <a:lvl1pPr>
              <a:defRPr sz="6000">
                <a:solidFill>
                  <a:schemeClr val="bg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a:p>
        </p:txBody>
      </p:sp>
      <p:sp>
        <p:nvSpPr>
          <p:cNvPr id="12" name="Freeform: Shape 11">
            <a:extLst>
              <a:ext uri="{FF2B5EF4-FFF2-40B4-BE49-F238E27FC236}">
                <a16:creationId xmlns:a16="http://schemas.microsoft.com/office/drawing/2014/main" id="{43296215-27AE-462B-9127-E1C932633896}"/>
              </a:ext>
            </a:extLst>
          </p:cNvPr>
          <p:cNvSpPr/>
          <p:nvPr userDrawn="1"/>
        </p:nvSpPr>
        <p:spPr>
          <a:xfrm>
            <a:off x="1093471" y="3843394"/>
            <a:ext cx="1722120" cy="1729060"/>
          </a:xfrm>
          <a:custGeom>
            <a:avLst/>
            <a:gdLst>
              <a:gd name="connsiteX0" fmla="*/ 0 w 2730500"/>
              <a:gd name="connsiteY0" fmla="*/ 0 h 2730500"/>
              <a:gd name="connsiteX1" fmla="*/ 2730500 w 2730500"/>
              <a:gd name="connsiteY1" fmla="*/ 0 h 2730500"/>
              <a:gd name="connsiteX2" fmla="*/ 2730500 w 2730500"/>
              <a:gd name="connsiteY2" fmla="*/ 672834 h 2730500"/>
              <a:gd name="connsiteX3" fmla="*/ 2606675 w 2730500"/>
              <a:gd name="connsiteY3" fmla="*/ 672834 h 2730500"/>
              <a:gd name="connsiteX4" fmla="*/ 2606675 w 2730500"/>
              <a:gd name="connsiteY4" fmla="*/ 116870 h 2730500"/>
              <a:gd name="connsiteX5" fmla="*/ 123826 w 2730500"/>
              <a:gd name="connsiteY5" fmla="*/ 116870 h 2730500"/>
              <a:gd name="connsiteX6" fmla="*/ 123826 w 2730500"/>
              <a:gd name="connsiteY6" fmla="*/ 2613630 h 2730500"/>
              <a:gd name="connsiteX7" fmla="*/ 2606675 w 2730500"/>
              <a:gd name="connsiteY7" fmla="*/ 2613630 h 2730500"/>
              <a:gd name="connsiteX8" fmla="*/ 2606675 w 2730500"/>
              <a:gd name="connsiteY8" fmla="*/ 2066205 h 2730500"/>
              <a:gd name="connsiteX9" fmla="*/ 2730500 w 2730500"/>
              <a:gd name="connsiteY9" fmla="*/ 2066205 h 2730500"/>
              <a:gd name="connsiteX10" fmla="*/ 2730500 w 2730500"/>
              <a:gd name="connsiteY10" fmla="*/ 2730500 h 2730500"/>
              <a:gd name="connsiteX11" fmla="*/ 0 w 2730500"/>
              <a:gd name="connsiteY11" fmla="*/ 273050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0500" h="2730500">
                <a:moveTo>
                  <a:pt x="0" y="0"/>
                </a:moveTo>
                <a:lnTo>
                  <a:pt x="2730500" y="0"/>
                </a:lnTo>
                <a:lnTo>
                  <a:pt x="2730500" y="672834"/>
                </a:lnTo>
                <a:lnTo>
                  <a:pt x="2606675" y="672834"/>
                </a:lnTo>
                <a:lnTo>
                  <a:pt x="2606675" y="116870"/>
                </a:lnTo>
                <a:lnTo>
                  <a:pt x="123826" y="116870"/>
                </a:lnTo>
                <a:lnTo>
                  <a:pt x="123826" y="2613630"/>
                </a:lnTo>
                <a:lnTo>
                  <a:pt x="2606675" y="2613630"/>
                </a:lnTo>
                <a:lnTo>
                  <a:pt x="2606675" y="2066205"/>
                </a:lnTo>
                <a:lnTo>
                  <a:pt x="2730500" y="2066205"/>
                </a:lnTo>
                <a:lnTo>
                  <a:pt x="2730500" y="2730500"/>
                </a:lnTo>
                <a:lnTo>
                  <a:pt x="0" y="27305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227479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3" name="Picture Placeholder 32">
            <a:extLst>
              <a:ext uri="{FF2B5EF4-FFF2-40B4-BE49-F238E27FC236}">
                <a16:creationId xmlns:a16="http://schemas.microsoft.com/office/drawing/2014/main" id="{2DB7CFEB-6952-4BC3-B9E0-0C382490F9E6}"/>
              </a:ext>
            </a:extLst>
          </p:cNvPr>
          <p:cNvSpPr>
            <a:spLocks noGrp="1"/>
          </p:cNvSpPr>
          <p:nvPr>
            <p:ph type="pic" sz="quarter" idx="13"/>
          </p:nvPr>
        </p:nvSpPr>
        <p:spPr>
          <a:xfrm>
            <a:off x="5400675" y="260350"/>
            <a:ext cx="6499502" cy="5940425"/>
          </a:xfrm>
          <a:custGeom>
            <a:avLst/>
            <a:gdLst>
              <a:gd name="connsiteX0" fmla="*/ 4432576 w 6499502"/>
              <a:gd name="connsiteY0" fmla="*/ 4057650 h 5940425"/>
              <a:gd name="connsiteX1" fmla="*/ 6499502 w 6499502"/>
              <a:gd name="connsiteY1" fmla="*/ 4057650 h 5940425"/>
              <a:gd name="connsiteX2" fmla="*/ 6499502 w 6499502"/>
              <a:gd name="connsiteY2" fmla="*/ 5940425 h 5940425"/>
              <a:gd name="connsiteX3" fmla="*/ 4432576 w 6499502"/>
              <a:gd name="connsiteY3" fmla="*/ 5940425 h 5940425"/>
              <a:gd name="connsiteX4" fmla="*/ 2216288 w 6499502"/>
              <a:gd name="connsiteY4" fmla="*/ 4057650 h 5940425"/>
              <a:gd name="connsiteX5" fmla="*/ 4283214 w 6499502"/>
              <a:gd name="connsiteY5" fmla="*/ 4057650 h 5940425"/>
              <a:gd name="connsiteX6" fmla="*/ 4283214 w 6499502"/>
              <a:gd name="connsiteY6" fmla="*/ 5940425 h 5940425"/>
              <a:gd name="connsiteX7" fmla="*/ 2216288 w 6499502"/>
              <a:gd name="connsiteY7" fmla="*/ 5940425 h 5940425"/>
              <a:gd name="connsiteX8" fmla="*/ 0 w 6499502"/>
              <a:gd name="connsiteY8" fmla="*/ 4057650 h 5940425"/>
              <a:gd name="connsiteX9" fmla="*/ 2066926 w 6499502"/>
              <a:gd name="connsiteY9" fmla="*/ 4057650 h 5940425"/>
              <a:gd name="connsiteX10" fmla="*/ 2066926 w 6499502"/>
              <a:gd name="connsiteY10" fmla="*/ 5940425 h 5940425"/>
              <a:gd name="connsiteX11" fmla="*/ 0 w 6499502"/>
              <a:gd name="connsiteY11" fmla="*/ 5940425 h 5940425"/>
              <a:gd name="connsiteX12" fmla="*/ 4432576 w 6499502"/>
              <a:gd name="connsiteY12" fmla="*/ 2028825 h 5940425"/>
              <a:gd name="connsiteX13" fmla="*/ 6499502 w 6499502"/>
              <a:gd name="connsiteY13" fmla="*/ 2028825 h 5940425"/>
              <a:gd name="connsiteX14" fmla="*/ 6499502 w 6499502"/>
              <a:gd name="connsiteY14" fmla="*/ 3911600 h 5940425"/>
              <a:gd name="connsiteX15" fmla="*/ 4432576 w 6499502"/>
              <a:gd name="connsiteY15" fmla="*/ 3911600 h 5940425"/>
              <a:gd name="connsiteX16" fmla="*/ 2216288 w 6499502"/>
              <a:gd name="connsiteY16" fmla="*/ 2028825 h 5940425"/>
              <a:gd name="connsiteX17" fmla="*/ 4283214 w 6499502"/>
              <a:gd name="connsiteY17" fmla="*/ 2028825 h 5940425"/>
              <a:gd name="connsiteX18" fmla="*/ 4283214 w 6499502"/>
              <a:gd name="connsiteY18" fmla="*/ 3911600 h 5940425"/>
              <a:gd name="connsiteX19" fmla="*/ 2216288 w 6499502"/>
              <a:gd name="connsiteY19" fmla="*/ 3911600 h 5940425"/>
              <a:gd name="connsiteX20" fmla="*/ 0 w 6499502"/>
              <a:gd name="connsiteY20" fmla="*/ 2028825 h 5940425"/>
              <a:gd name="connsiteX21" fmla="*/ 2066926 w 6499502"/>
              <a:gd name="connsiteY21" fmla="*/ 2028825 h 5940425"/>
              <a:gd name="connsiteX22" fmla="*/ 2066926 w 6499502"/>
              <a:gd name="connsiteY22" fmla="*/ 3911600 h 5940425"/>
              <a:gd name="connsiteX23" fmla="*/ 0 w 6499502"/>
              <a:gd name="connsiteY23" fmla="*/ 3911600 h 5940425"/>
              <a:gd name="connsiteX24" fmla="*/ 4432576 w 6499502"/>
              <a:gd name="connsiteY24" fmla="*/ 0 h 5940425"/>
              <a:gd name="connsiteX25" fmla="*/ 6499502 w 6499502"/>
              <a:gd name="connsiteY25" fmla="*/ 0 h 5940425"/>
              <a:gd name="connsiteX26" fmla="*/ 6499502 w 6499502"/>
              <a:gd name="connsiteY26" fmla="*/ 1882775 h 5940425"/>
              <a:gd name="connsiteX27" fmla="*/ 4432576 w 6499502"/>
              <a:gd name="connsiteY27" fmla="*/ 1882775 h 5940425"/>
              <a:gd name="connsiteX28" fmla="*/ 2216288 w 6499502"/>
              <a:gd name="connsiteY28" fmla="*/ 0 h 5940425"/>
              <a:gd name="connsiteX29" fmla="*/ 4283214 w 6499502"/>
              <a:gd name="connsiteY29" fmla="*/ 0 h 5940425"/>
              <a:gd name="connsiteX30" fmla="*/ 4283214 w 6499502"/>
              <a:gd name="connsiteY30" fmla="*/ 1882775 h 5940425"/>
              <a:gd name="connsiteX31" fmla="*/ 2216288 w 6499502"/>
              <a:gd name="connsiteY31" fmla="*/ 1882775 h 5940425"/>
              <a:gd name="connsiteX32" fmla="*/ 0 w 6499502"/>
              <a:gd name="connsiteY32" fmla="*/ 0 h 5940425"/>
              <a:gd name="connsiteX33" fmla="*/ 2066926 w 6499502"/>
              <a:gd name="connsiteY33" fmla="*/ 0 h 5940425"/>
              <a:gd name="connsiteX34" fmla="*/ 2066926 w 6499502"/>
              <a:gd name="connsiteY34" fmla="*/ 1882775 h 5940425"/>
              <a:gd name="connsiteX35" fmla="*/ 0 w 6499502"/>
              <a:gd name="connsiteY35" fmla="*/ 1882775 h 5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99502" h="5940425">
                <a:moveTo>
                  <a:pt x="4432576" y="4057650"/>
                </a:moveTo>
                <a:lnTo>
                  <a:pt x="6499502" y="4057650"/>
                </a:lnTo>
                <a:lnTo>
                  <a:pt x="6499502" y="5940425"/>
                </a:lnTo>
                <a:lnTo>
                  <a:pt x="4432576" y="5940425"/>
                </a:lnTo>
                <a:close/>
                <a:moveTo>
                  <a:pt x="2216288" y="4057650"/>
                </a:moveTo>
                <a:lnTo>
                  <a:pt x="4283214" y="4057650"/>
                </a:lnTo>
                <a:lnTo>
                  <a:pt x="4283214" y="5940425"/>
                </a:lnTo>
                <a:lnTo>
                  <a:pt x="2216288" y="5940425"/>
                </a:lnTo>
                <a:close/>
                <a:moveTo>
                  <a:pt x="0" y="4057650"/>
                </a:moveTo>
                <a:lnTo>
                  <a:pt x="2066926" y="4057650"/>
                </a:lnTo>
                <a:lnTo>
                  <a:pt x="2066926" y="5940425"/>
                </a:lnTo>
                <a:lnTo>
                  <a:pt x="0" y="5940425"/>
                </a:lnTo>
                <a:close/>
                <a:moveTo>
                  <a:pt x="4432576" y="2028825"/>
                </a:moveTo>
                <a:lnTo>
                  <a:pt x="6499502" y="2028825"/>
                </a:lnTo>
                <a:lnTo>
                  <a:pt x="6499502" y="3911600"/>
                </a:lnTo>
                <a:lnTo>
                  <a:pt x="4432576" y="3911600"/>
                </a:lnTo>
                <a:close/>
                <a:moveTo>
                  <a:pt x="2216288" y="2028825"/>
                </a:moveTo>
                <a:lnTo>
                  <a:pt x="4283214" y="2028825"/>
                </a:lnTo>
                <a:lnTo>
                  <a:pt x="4283214" y="3911600"/>
                </a:lnTo>
                <a:lnTo>
                  <a:pt x="2216288" y="3911600"/>
                </a:lnTo>
                <a:close/>
                <a:moveTo>
                  <a:pt x="0" y="2028825"/>
                </a:moveTo>
                <a:lnTo>
                  <a:pt x="2066926" y="2028825"/>
                </a:lnTo>
                <a:lnTo>
                  <a:pt x="2066926" y="3911600"/>
                </a:lnTo>
                <a:lnTo>
                  <a:pt x="0" y="3911600"/>
                </a:lnTo>
                <a:close/>
                <a:moveTo>
                  <a:pt x="4432576" y="0"/>
                </a:moveTo>
                <a:lnTo>
                  <a:pt x="6499502" y="0"/>
                </a:lnTo>
                <a:lnTo>
                  <a:pt x="6499502" y="1882775"/>
                </a:lnTo>
                <a:lnTo>
                  <a:pt x="4432576" y="1882775"/>
                </a:lnTo>
                <a:close/>
                <a:moveTo>
                  <a:pt x="2216288" y="0"/>
                </a:moveTo>
                <a:lnTo>
                  <a:pt x="4283214" y="0"/>
                </a:lnTo>
                <a:lnTo>
                  <a:pt x="4283214" y="1882775"/>
                </a:lnTo>
                <a:lnTo>
                  <a:pt x="2216288" y="1882775"/>
                </a:lnTo>
                <a:close/>
                <a:moveTo>
                  <a:pt x="0" y="0"/>
                </a:moveTo>
                <a:lnTo>
                  <a:pt x="2066926" y="0"/>
                </a:lnTo>
                <a:lnTo>
                  <a:pt x="2066926" y="1882775"/>
                </a:lnTo>
                <a:lnTo>
                  <a:pt x="0" y="1882775"/>
                </a:lnTo>
                <a:close/>
              </a:path>
            </a:pathLst>
          </a:custGeom>
          <a:solidFill>
            <a:schemeClr val="bg1">
              <a:lumMod val="95000"/>
            </a:schemeClr>
          </a:solidFill>
        </p:spPr>
        <p:txBody>
          <a:bodyPr vert="horz" wrap="square" lIns="91440" tIns="45720" rIns="91440" bIns="45720" rtlCol="0" anchor="ctr">
            <a:noAutofit/>
          </a:bodyPr>
          <a:lstStyle>
            <a:lvl1pPr>
              <a:defRPr lang="en-US" sz="1800"/>
            </a:lvl1pPr>
          </a:lstStyle>
          <a:p>
            <a:pPr marL="0" lvl="0" indent="0" algn="ctr">
              <a:buNone/>
            </a:pPr>
            <a:r>
              <a:rPr lang="en-US" noProof="0"/>
              <a:t>Click icon to add picture</a:t>
            </a:r>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1596928"/>
            <a:ext cx="4810125" cy="3267268"/>
          </a:xfrm>
        </p:spPr>
        <p:txBody>
          <a:bodyPr anchor="ctr"/>
          <a:lstStyle>
            <a:lvl1pPr>
              <a:defRPr sz="6000">
                <a:solidFill>
                  <a:schemeClr val="accent5"/>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3933498" y="4952673"/>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Rectangle 16">
            <a:extLst>
              <a:ext uri="{FF2B5EF4-FFF2-40B4-BE49-F238E27FC236}">
                <a16:creationId xmlns:a16="http://schemas.microsoft.com/office/drawing/2014/main" id="{76B43515-5C7A-4125-B76D-8A24D2BBE5EC}"/>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Rectangle 17">
            <a:extLst>
              <a:ext uri="{FF2B5EF4-FFF2-40B4-BE49-F238E27FC236}">
                <a16:creationId xmlns:a16="http://schemas.microsoft.com/office/drawing/2014/main" id="{0C9A713B-4176-4C86-9E87-4ADBD6F444FB}"/>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1162233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3917949"/>
            <a:ext cx="6915150" cy="2268337"/>
          </a:xfrm>
        </p:spPr>
        <p:txBody>
          <a:bodyPr anchor="ctr"/>
          <a:lstStyle>
            <a:lvl1pPr>
              <a:defRPr sz="6000">
                <a:solidFill>
                  <a:schemeClr val="tx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5222179" y="2327274"/>
            <a:ext cx="2176462" cy="15112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Rectangle 25">
            <a:extLst>
              <a:ext uri="{FF2B5EF4-FFF2-40B4-BE49-F238E27FC236}">
                <a16:creationId xmlns:a16="http://schemas.microsoft.com/office/drawing/2014/main" id="{DFA0623C-0B34-4074-8AA0-6428A5AF07A3}"/>
              </a:ext>
            </a:extLst>
          </p:cNvPr>
          <p:cNvSpPr/>
          <p:nvPr userDrawn="1"/>
        </p:nvSpPr>
        <p:spPr>
          <a:xfrm>
            <a:off x="7468839" y="3917949"/>
            <a:ext cx="2176462" cy="22828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3" name="Picture Placeholder 32">
            <a:extLst>
              <a:ext uri="{FF2B5EF4-FFF2-40B4-BE49-F238E27FC236}">
                <a16:creationId xmlns:a16="http://schemas.microsoft.com/office/drawing/2014/main" id="{B5D335A5-A601-4D8A-AEF5-F34792FF565A}"/>
              </a:ext>
            </a:extLst>
          </p:cNvPr>
          <p:cNvSpPr>
            <a:spLocks noGrp="1"/>
          </p:cNvSpPr>
          <p:nvPr>
            <p:ph type="pic" sz="quarter" idx="21"/>
          </p:nvPr>
        </p:nvSpPr>
        <p:spPr>
          <a:xfrm>
            <a:off x="371474" y="260351"/>
            <a:ext cx="11520489" cy="5940424"/>
          </a:xfrm>
          <a:custGeom>
            <a:avLst/>
            <a:gdLst>
              <a:gd name="connsiteX0" fmla="*/ 9344026 w 11520489"/>
              <a:gd name="connsiteY0" fmla="*/ 3657598 h 5940424"/>
              <a:gd name="connsiteX1" fmla="*/ 11520489 w 11520489"/>
              <a:gd name="connsiteY1" fmla="*/ 3657598 h 5940424"/>
              <a:gd name="connsiteX2" fmla="*/ 11520489 w 11520489"/>
              <a:gd name="connsiteY2" fmla="*/ 5940424 h 5940424"/>
              <a:gd name="connsiteX3" fmla="*/ 9344026 w 11520489"/>
              <a:gd name="connsiteY3" fmla="*/ 5940424 h 5940424"/>
              <a:gd name="connsiteX4" fmla="*/ 9344026 w 11520489"/>
              <a:gd name="connsiteY4" fmla="*/ 2066924 h 5940424"/>
              <a:gd name="connsiteX5" fmla="*/ 11520489 w 11520489"/>
              <a:gd name="connsiteY5" fmla="*/ 2066924 h 5940424"/>
              <a:gd name="connsiteX6" fmla="*/ 11520489 w 11520489"/>
              <a:gd name="connsiteY6" fmla="*/ 3578224 h 5940424"/>
              <a:gd name="connsiteX7" fmla="*/ 9344026 w 11520489"/>
              <a:gd name="connsiteY7" fmla="*/ 3578224 h 5940424"/>
              <a:gd name="connsiteX8" fmla="*/ 7097365 w 11520489"/>
              <a:gd name="connsiteY8" fmla="*/ 2066924 h 5940424"/>
              <a:gd name="connsiteX9" fmla="*/ 9273828 w 11520489"/>
              <a:gd name="connsiteY9" fmla="*/ 2066924 h 5940424"/>
              <a:gd name="connsiteX10" fmla="*/ 9273828 w 11520489"/>
              <a:gd name="connsiteY10" fmla="*/ 3578224 h 5940424"/>
              <a:gd name="connsiteX11" fmla="*/ 7097365 w 11520489"/>
              <a:gd name="connsiteY11" fmla="*/ 3578224 h 5940424"/>
              <a:gd name="connsiteX12" fmla="*/ 2604044 w 11520489"/>
              <a:gd name="connsiteY12" fmla="*/ 2066923 h 5940424"/>
              <a:gd name="connsiteX13" fmla="*/ 4780506 w 11520489"/>
              <a:gd name="connsiteY13" fmla="*/ 2066923 h 5940424"/>
              <a:gd name="connsiteX14" fmla="*/ 4780506 w 11520489"/>
              <a:gd name="connsiteY14" fmla="*/ 3578222 h 5940424"/>
              <a:gd name="connsiteX15" fmla="*/ 2604044 w 11520489"/>
              <a:gd name="connsiteY15" fmla="*/ 3578222 h 5940424"/>
              <a:gd name="connsiteX16" fmla="*/ 0 w 11520489"/>
              <a:gd name="connsiteY16" fmla="*/ 2066923 h 5940424"/>
              <a:gd name="connsiteX17" fmla="*/ 2533843 w 11520489"/>
              <a:gd name="connsiteY17" fmla="*/ 2066923 h 5940424"/>
              <a:gd name="connsiteX18" fmla="*/ 2533843 w 11520489"/>
              <a:gd name="connsiteY18" fmla="*/ 3578222 h 5940424"/>
              <a:gd name="connsiteX19" fmla="*/ 0 w 11520489"/>
              <a:gd name="connsiteY19" fmla="*/ 3578222 h 5940424"/>
              <a:gd name="connsiteX20" fmla="*/ 2604046 w 11520489"/>
              <a:gd name="connsiteY20" fmla="*/ 0 h 5940424"/>
              <a:gd name="connsiteX21" fmla="*/ 4780509 w 11520489"/>
              <a:gd name="connsiteY21" fmla="*/ 0 h 5940424"/>
              <a:gd name="connsiteX22" fmla="*/ 4780509 w 11520489"/>
              <a:gd name="connsiteY22" fmla="*/ 1987550 h 5940424"/>
              <a:gd name="connsiteX23" fmla="*/ 2604046 w 11520489"/>
              <a:gd name="connsiteY23" fmla="*/ 1987550 h 5940424"/>
              <a:gd name="connsiteX24" fmla="*/ 2 w 11520489"/>
              <a:gd name="connsiteY24" fmla="*/ 0 h 5940424"/>
              <a:gd name="connsiteX25" fmla="*/ 2533845 w 11520489"/>
              <a:gd name="connsiteY25" fmla="*/ 0 h 5940424"/>
              <a:gd name="connsiteX26" fmla="*/ 2533845 w 11520489"/>
              <a:gd name="connsiteY26" fmla="*/ 1987550 h 5940424"/>
              <a:gd name="connsiteX27" fmla="*/ 2 w 11520489"/>
              <a:gd name="connsiteY27" fmla="*/ 1987550 h 5940424"/>
              <a:gd name="connsiteX28" fmla="*/ 7097365 w 11520489"/>
              <a:gd name="connsiteY28" fmla="*/ 0 h 5940424"/>
              <a:gd name="connsiteX29" fmla="*/ 9273828 w 11520489"/>
              <a:gd name="connsiteY29" fmla="*/ 0 h 5940424"/>
              <a:gd name="connsiteX30" fmla="*/ 9273828 w 11520489"/>
              <a:gd name="connsiteY30" fmla="*/ 1987550 h 5940424"/>
              <a:gd name="connsiteX31" fmla="*/ 7097365 w 11520489"/>
              <a:gd name="connsiteY31" fmla="*/ 1987550 h 5940424"/>
              <a:gd name="connsiteX32" fmla="*/ 4850705 w 11520489"/>
              <a:gd name="connsiteY32" fmla="*/ 0 h 5940424"/>
              <a:gd name="connsiteX33" fmla="*/ 7027168 w 11520489"/>
              <a:gd name="connsiteY33" fmla="*/ 0 h 5940424"/>
              <a:gd name="connsiteX34" fmla="*/ 7027168 w 11520489"/>
              <a:gd name="connsiteY34" fmla="*/ 1987550 h 5940424"/>
              <a:gd name="connsiteX35" fmla="*/ 4850705 w 11520489"/>
              <a:gd name="connsiteY35" fmla="*/ 1987550 h 5940424"/>
              <a:gd name="connsiteX36" fmla="*/ 9344025 w 11520489"/>
              <a:gd name="connsiteY36" fmla="*/ 0 h 5940424"/>
              <a:gd name="connsiteX37" fmla="*/ 11520488 w 11520489"/>
              <a:gd name="connsiteY37" fmla="*/ 0 h 5940424"/>
              <a:gd name="connsiteX38" fmla="*/ 11520488 w 11520489"/>
              <a:gd name="connsiteY38" fmla="*/ 1987550 h 5940424"/>
              <a:gd name="connsiteX39" fmla="*/ 9344025 w 11520489"/>
              <a:gd name="connsiteY39" fmla="*/ 1987550 h 594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520489" h="5940424">
                <a:moveTo>
                  <a:pt x="9344026" y="3657598"/>
                </a:moveTo>
                <a:lnTo>
                  <a:pt x="11520489" y="3657598"/>
                </a:lnTo>
                <a:lnTo>
                  <a:pt x="11520489" y="5940424"/>
                </a:lnTo>
                <a:lnTo>
                  <a:pt x="9344026" y="5940424"/>
                </a:lnTo>
                <a:close/>
                <a:moveTo>
                  <a:pt x="9344026" y="2066924"/>
                </a:moveTo>
                <a:lnTo>
                  <a:pt x="11520489" y="2066924"/>
                </a:lnTo>
                <a:lnTo>
                  <a:pt x="11520489" y="3578224"/>
                </a:lnTo>
                <a:lnTo>
                  <a:pt x="9344026" y="3578224"/>
                </a:lnTo>
                <a:close/>
                <a:moveTo>
                  <a:pt x="7097365" y="2066924"/>
                </a:moveTo>
                <a:lnTo>
                  <a:pt x="9273828" y="2066924"/>
                </a:lnTo>
                <a:lnTo>
                  <a:pt x="9273828" y="3578224"/>
                </a:lnTo>
                <a:lnTo>
                  <a:pt x="7097365" y="3578224"/>
                </a:lnTo>
                <a:close/>
                <a:moveTo>
                  <a:pt x="2604044" y="2066923"/>
                </a:moveTo>
                <a:lnTo>
                  <a:pt x="4780506" y="2066923"/>
                </a:lnTo>
                <a:lnTo>
                  <a:pt x="4780506" y="3578222"/>
                </a:lnTo>
                <a:lnTo>
                  <a:pt x="2604044" y="3578222"/>
                </a:lnTo>
                <a:close/>
                <a:moveTo>
                  <a:pt x="0" y="2066923"/>
                </a:moveTo>
                <a:lnTo>
                  <a:pt x="2533843" y="2066923"/>
                </a:lnTo>
                <a:lnTo>
                  <a:pt x="2533843" y="3578222"/>
                </a:lnTo>
                <a:lnTo>
                  <a:pt x="0" y="3578222"/>
                </a:lnTo>
                <a:close/>
                <a:moveTo>
                  <a:pt x="2604046" y="0"/>
                </a:moveTo>
                <a:lnTo>
                  <a:pt x="4780509" y="0"/>
                </a:lnTo>
                <a:lnTo>
                  <a:pt x="4780509" y="1987550"/>
                </a:lnTo>
                <a:lnTo>
                  <a:pt x="2604046" y="1987550"/>
                </a:lnTo>
                <a:close/>
                <a:moveTo>
                  <a:pt x="2" y="0"/>
                </a:moveTo>
                <a:lnTo>
                  <a:pt x="2533845" y="0"/>
                </a:lnTo>
                <a:lnTo>
                  <a:pt x="2533845" y="1987550"/>
                </a:lnTo>
                <a:lnTo>
                  <a:pt x="2" y="1987550"/>
                </a:lnTo>
                <a:close/>
                <a:moveTo>
                  <a:pt x="7097365" y="0"/>
                </a:moveTo>
                <a:lnTo>
                  <a:pt x="9273828" y="0"/>
                </a:lnTo>
                <a:lnTo>
                  <a:pt x="9273828" y="1987550"/>
                </a:lnTo>
                <a:lnTo>
                  <a:pt x="7097365" y="1987550"/>
                </a:lnTo>
                <a:close/>
                <a:moveTo>
                  <a:pt x="4850705" y="0"/>
                </a:moveTo>
                <a:lnTo>
                  <a:pt x="7027168" y="0"/>
                </a:lnTo>
                <a:lnTo>
                  <a:pt x="7027168" y="1987550"/>
                </a:lnTo>
                <a:lnTo>
                  <a:pt x="4850705" y="1987550"/>
                </a:lnTo>
                <a:close/>
                <a:moveTo>
                  <a:pt x="9344025" y="0"/>
                </a:moveTo>
                <a:lnTo>
                  <a:pt x="11520488" y="0"/>
                </a:lnTo>
                <a:lnTo>
                  <a:pt x="11520488" y="1987550"/>
                </a:lnTo>
                <a:lnTo>
                  <a:pt x="9344025" y="1987550"/>
                </a:lnTo>
                <a:close/>
              </a:path>
            </a:pathLst>
          </a:custGeom>
          <a:solidFill>
            <a:schemeClr val="bg1">
              <a:lumMod val="95000"/>
            </a:schemeClr>
          </a:solidFill>
        </p:spPr>
        <p:txBody>
          <a:bodyPr vert="horz" wrap="square" lIns="91440" tIns="45720" rIns="91440" bIns="45720" rtlCol="0" anchor="t">
            <a:noAutofit/>
          </a:bodyPr>
          <a:lstStyle>
            <a:lvl1pPr>
              <a:defRPr lang="en-US" sz="1800"/>
            </a:lvl1pPr>
          </a:lstStyle>
          <a:p>
            <a:pPr marL="0" lvl="0" indent="0" algn="ctr">
              <a:buNone/>
            </a:pPr>
            <a:r>
              <a:rPr lang="en-US" noProof="0"/>
              <a:t>Click icon to add picture</a:t>
            </a:r>
          </a:p>
        </p:txBody>
      </p:sp>
    </p:spTree>
    <p:extLst>
      <p:ext uri="{BB962C8B-B14F-4D97-AF65-F5344CB8AC3E}">
        <p14:creationId xmlns:p14="http://schemas.microsoft.com/office/powerpoint/2010/main" val="2883340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76300" y="4406207"/>
            <a:ext cx="10439400" cy="1175444"/>
          </a:xfrm>
        </p:spPr>
        <p:txBody>
          <a:bodyPr anchor="ctr"/>
          <a:lstStyle>
            <a:lvl1pPr algn="ctr">
              <a:defRPr sz="6000">
                <a:solidFill>
                  <a:schemeClr val="accent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0" y="0"/>
            <a:ext cx="12191999" cy="2847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Picture Placeholder 6">
            <a:extLst>
              <a:ext uri="{FF2B5EF4-FFF2-40B4-BE49-F238E27FC236}">
                <a16:creationId xmlns:a16="http://schemas.microsoft.com/office/drawing/2014/main" id="{230D70C6-13FD-45D4-8FB6-26C56B8FF2D4}"/>
              </a:ext>
            </a:extLst>
          </p:cNvPr>
          <p:cNvSpPr>
            <a:spLocks noGrp="1"/>
          </p:cNvSpPr>
          <p:nvPr>
            <p:ph type="pic" sz="quarter" idx="13"/>
          </p:nvPr>
        </p:nvSpPr>
        <p:spPr>
          <a:xfrm>
            <a:off x="371476" y="260350"/>
            <a:ext cx="11520488" cy="365759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3" name="Rectangle 2">
            <a:extLst>
              <a:ext uri="{FF2B5EF4-FFF2-40B4-BE49-F238E27FC236}">
                <a16:creationId xmlns:a16="http://schemas.microsoft.com/office/drawing/2014/main" id="{E10ED78A-2A17-41C4-9030-D406C56DDF4A}"/>
              </a:ext>
            </a:extLst>
          </p:cNvPr>
          <p:cNvSpPr/>
          <p:nvPr userDrawn="1"/>
        </p:nvSpPr>
        <p:spPr>
          <a:xfrm>
            <a:off x="5795961" y="3914082"/>
            <a:ext cx="600075" cy="291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3454458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6C789F-805A-4494-8430-C63414191AC2}"/>
              </a:ext>
            </a:extLst>
          </p:cNvPr>
          <p:cNvSpPr/>
          <p:nvPr userDrawn="1"/>
        </p:nvSpPr>
        <p:spPr>
          <a:xfrm>
            <a:off x="371475" y="1233488"/>
            <a:ext cx="4067522" cy="5148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A73287-EED0-4EEC-8007-E2C13366027B}"/>
              </a:ext>
            </a:extLst>
          </p:cNvPr>
          <p:cNvSpPr/>
          <p:nvPr userDrawn="1"/>
        </p:nvSpPr>
        <p:spPr>
          <a:xfrm>
            <a:off x="7739144" y="1233488"/>
            <a:ext cx="4069080" cy="51482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532014" y="1413164"/>
            <a:ext cx="5004261" cy="4804755"/>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666807" y="1413164"/>
            <a:ext cx="4993178" cy="4804755"/>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a:p>
        </p:txBody>
      </p:sp>
    </p:spTree>
    <p:extLst>
      <p:ext uri="{BB962C8B-B14F-4D97-AF65-F5344CB8AC3E}">
        <p14:creationId xmlns:p14="http://schemas.microsoft.com/office/powerpoint/2010/main" val="2187661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A73287-EED0-4EEC-8007-E2C13366027B}"/>
              </a:ext>
            </a:extLst>
          </p:cNvPr>
          <p:cNvSpPr/>
          <p:nvPr userDrawn="1"/>
        </p:nvSpPr>
        <p:spPr>
          <a:xfrm>
            <a:off x="6200775" y="1233487"/>
            <a:ext cx="5619751" cy="273367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1357414"/>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5757863" cy="24156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1" name="Picture Placeholder 6">
            <a:extLst>
              <a:ext uri="{FF2B5EF4-FFF2-40B4-BE49-F238E27FC236}">
                <a16:creationId xmlns:a16="http://schemas.microsoft.com/office/drawing/2014/main" id="{B9795E85-7B91-41BB-9DF4-A4893AA48FFA}"/>
              </a:ext>
            </a:extLst>
          </p:cNvPr>
          <p:cNvSpPr>
            <a:spLocks noGrp="1"/>
          </p:cNvSpPr>
          <p:nvPr>
            <p:ph type="pic" sz="quarter" idx="14"/>
          </p:nvPr>
        </p:nvSpPr>
        <p:spPr>
          <a:xfrm>
            <a:off x="6200775" y="3967163"/>
            <a:ext cx="5619750" cy="24145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5757863"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48474"/>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1018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1508BC1-7ABB-42C8-B268-3C6F4FD455DE}"/>
              </a:ext>
            </a:extLst>
          </p:cNvPr>
          <p:cNvSpPr/>
          <p:nvPr userDrawn="1"/>
        </p:nvSpPr>
        <p:spPr>
          <a:xfrm>
            <a:off x="200025" y="-1"/>
            <a:ext cx="119919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71500" y="0"/>
            <a:ext cx="6034088" cy="6857999"/>
          </a:xfrm>
          <a:solidFill>
            <a:schemeClr val="bg1">
              <a:lumMod val="95000"/>
            </a:schemeClr>
          </a:solidFill>
        </p:spPr>
        <p:txBody>
          <a:bodyPr>
            <a:normAutofit/>
          </a:bodyPr>
          <a:lstStyle>
            <a:lvl1pPr marL="0" indent="0" algn="ctr">
              <a:buNone/>
              <a:defRPr sz="1800"/>
            </a:lvl1pPr>
          </a:lstStyle>
          <a:p>
            <a:r>
              <a:rPr lang="en-US"/>
              <a:t>Click icon to add picture</a:t>
            </a:r>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1"/>
            <a:ext cx="3714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6905625" y="1512889"/>
            <a:ext cx="4986338" cy="3262311"/>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6905625" y="4927600"/>
            <a:ext cx="4986338"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05085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11520488" cy="238136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11520488"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3808206"/>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08236"/>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C15E3050-1157-4448-A84E-5AC72FC84A7F}"/>
              </a:ext>
            </a:extLst>
          </p:cNvPr>
          <p:cNvCxnSpPr/>
          <p:nvPr userDrawn="1"/>
        </p:nvCxnSpPr>
        <p:spPr>
          <a:xfrm>
            <a:off x="6131719" y="3774712"/>
            <a:ext cx="0" cy="24718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386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tangle 21">
            <a:extLst>
              <a:ext uri="{FF2B5EF4-FFF2-40B4-BE49-F238E27FC236}">
                <a16:creationId xmlns:a16="http://schemas.microsoft.com/office/drawing/2014/main" id="{115DEB4D-1697-4E72-B2BF-F5EA1EF3B009}"/>
              </a:ext>
            </a:extLst>
          </p:cNvPr>
          <p:cNvSpPr/>
          <p:nvPr userDrawn="1"/>
        </p:nvSpPr>
        <p:spPr>
          <a:xfrm>
            <a:off x="7162799" y="3052634"/>
            <a:ext cx="1368533" cy="11301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371475" y="1334424"/>
            <a:ext cx="4448175" cy="1520824"/>
          </a:xfrm>
        </p:spPr>
        <p:txBody>
          <a:bodyPr anchor="b">
            <a:noAutofit/>
          </a:bodyPr>
          <a:lstStyle>
            <a:lvl1pPr>
              <a:defRPr sz="3600"/>
            </a:lvl1pPr>
          </a:lstStyle>
          <a:p>
            <a:r>
              <a:rPr lang="en-US" noProof="0"/>
              <a:t>Click to edit Master title style</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noProof="0" smtClean="0"/>
              <a:t>‹#›</a:t>
            </a:fld>
            <a:endParaRPr lang="en-US" noProof="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3609563" y="3118775"/>
            <a:ext cx="2927311" cy="3081999"/>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371475" y="3118776"/>
            <a:ext cx="2926800" cy="3081922"/>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icture Placeholder 24">
            <a:extLst>
              <a:ext uri="{FF2B5EF4-FFF2-40B4-BE49-F238E27FC236}">
                <a16:creationId xmlns:a16="http://schemas.microsoft.com/office/drawing/2014/main" id="{84421AF3-217F-49BD-BF47-1140F3F445D8}"/>
              </a:ext>
            </a:extLst>
          </p:cNvPr>
          <p:cNvSpPr>
            <a:spLocks noGrp="1"/>
          </p:cNvSpPr>
          <p:nvPr>
            <p:ph type="pic" sz="quarter" idx="15"/>
          </p:nvPr>
        </p:nvSpPr>
        <p:spPr>
          <a:xfrm>
            <a:off x="4908415" y="-4277"/>
            <a:ext cx="7283585" cy="6204974"/>
          </a:xfrm>
          <a:custGeom>
            <a:avLst/>
            <a:gdLst>
              <a:gd name="connsiteX0" fmla="*/ 4914900 w 7283585"/>
              <a:gd name="connsiteY0" fmla="*/ 4064000 h 6204974"/>
              <a:gd name="connsiteX1" fmla="*/ 7283585 w 7283585"/>
              <a:gd name="connsiteY1" fmla="*/ 4064000 h 6204974"/>
              <a:gd name="connsiteX2" fmla="*/ 7283585 w 7283585"/>
              <a:gd name="connsiteY2" fmla="*/ 6204974 h 6204974"/>
              <a:gd name="connsiteX3" fmla="*/ 4914900 w 7283585"/>
              <a:gd name="connsiteY3" fmla="*/ 6204974 h 6204974"/>
              <a:gd name="connsiteX4" fmla="*/ 4914900 w 7283585"/>
              <a:gd name="connsiteY4" fmla="*/ 2032000 h 6204974"/>
              <a:gd name="connsiteX5" fmla="*/ 7283585 w 7283585"/>
              <a:gd name="connsiteY5" fmla="*/ 2032000 h 6204974"/>
              <a:gd name="connsiteX6" fmla="*/ 7283585 w 7283585"/>
              <a:gd name="connsiteY6" fmla="*/ 3946525 h 6204974"/>
              <a:gd name="connsiteX7" fmla="*/ 4914900 w 7283585"/>
              <a:gd name="connsiteY7" fmla="*/ 3946525 h 6204974"/>
              <a:gd name="connsiteX8" fmla="*/ 2457450 w 7283585"/>
              <a:gd name="connsiteY8" fmla="*/ 2032000 h 6204974"/>
              <a:gd name="connsiteX9" fmla="*/ 4826135 w 7283585"/>
              <a:gd name="connsiteY9" fmla="*/ 2032000 h 6204974"/>
              <a:gd name="connsiteX10" fmla="*/ 4826135 w 7283585"/>
              <a:gd name="connsiteY10" fmla="*/ 3946525 h 6204974"/>
              <a:gd name="connsiteX11" fmla="*/ 2457450 w 7283585"/>
              <a:gd name="connsiteY11" fmla="*/ 3946525 h 6204974"/>
              <a:gd name="connsiteX12" fmla="*/ 0 w 7283585"/>
              <a:gd name="connsiteY12" fmla="*/ 8552 h 6204974"/>
              <a:gd name="connsiteX13" fmla="*/ 2368685 w 7283585"/>
              <a:gd name="connsiteY13" fmla="*/ 8552 h 6204974"/>
              <a:gd name="connsiteX14" fmla="*/ 2368685 w 7283585"/>
              <a:gd name="connsiteY14" fmla="*/ 1923077 h 6204974"/>
              <a:gd name="connsiteX15" fmla="*/ 0 w 7283585"/>
              <a:gd name="connsiteY15" fmla="*/ 1923077 h 6204974"/>
              <a:gd name="connsiteX16" fmla="*/ 2457450 w 7283585"/>
              <a:gd name="connsiteY16" fmla="*/ 4276 h 6204974"/>
              <a:gd name="connsiteX17" fmla="*/ 4826135 w 7283585"/>
              <a:gd name="connsiteY17" fmla="*/ 4276 h 6204974"/>
              <a:gd name="connsiteX18" fmla="*/ 4826135 w 7283585"/>
              <a:gd name="connsiteY18" fmla="*/ 1918801 h 6204974"/>
              <a:gd name="connsiteX19" fmla="*/ 2457450 w 7283585"/>
              <a:gd name="connsiteY19" fmla="*/ 1918801 h 6204974"/>
              <a:gd name="connsiteX20" fmla="*/ 4914900 w 7283585"/>
              <a:gd name="connsiteY20" fmla="*/ 0 h 6204974"/>
              <a:gd name="connsiteX21" fmla="*/ 7283585 w 7283585"/>
              <a:gd name="connsiteY21" fmla="*/ 0 h 6204974"/>
              <a:gd name="connsiteX22" fmla="*/ 7283585 w 7283585"/>
              <a:gd name="connsiteY22" fmla="*/ 1914525 h 6204974"/>
              <a:gd name="connsiteX23" fmla="*/ 4914900 w 7283585"/>
              <a:gd name="connsiteY23" fmla="*/ 1914525 h 620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83585" h="6204974">
                <a:moveTo>
                  <a:pt x="4914900" y="4064000"/>
                </a:moveTo>
                <a:lnTo>
                  <a:pt x="7283585" y="4064000"/>
                </a:lnTo>
                <a:lnTo>
                  <a:pt x="7283585" y="6204974"/>
                </a:lnTo>
                <a:lnTo>
                  <a:pt x="4914900" y="6204974"/>
                </a:lnTo>
                <a:close/>
                <a:moveTo>
                  <a:pt x="4914900" y="2032000"/>
                </a:moveTo>
                <a:lnTo>
                  <a:pt x="7283585" y="2032000"/>
                </a:lnTo>
                <a:lnTo>
                  <a:pt x="7283585" y="3946525"/>
                </a:lnTo>
                <a:lnTo>
                  <a:pt x="4914900" y="3946525"/>
                </a:lnTo>
                <a:close/>
                <a:moveTo>
                  <a:pt x="2457450" y="2032000"/>
                </a:moveTo>
                <a:lnTo>
                  <a:pt x="4826135" y="2032000"/>
                </a:lnTo>
                <a:lnTo>
                  <a:pt x="4826135" y="3946525"/>
                </a:lnTo>
                <a:lnTo>
                  <a:pt x="2457450" y="3946525"/>
                </a:lnTo>
                <a:close/>
                <a:moveTo>
                  <a:pt x="0" y="8552"/>
                </a:moveTo>
                <a:lnTo>
                  <a:pt x="2368685" y="8552"/>
                </a:lnTo>
                <a:lnTo>
                  <a:pt x="2368685" y="1923077"/>
                </a:lnTo>
                <a:lnTo>
                  <a:pt x="0" y="1923077"/>
                </a:lnTo>
                <a:close/>
                <a:moveTo>
                  <a:pt x="2457450" y="4276"/>
                </a:moveTo>
                <a:lnTo>
                  <a:pt x="4826135" y="4276"/>
                </a:lnTo>
                <a:lnTo>
                  <a:pt x="4826135" y="1918801"/>
                </a:lnTo>
                <a:lnTo>
                  <a:pt x="2457450" y="1918801"/>
                </a:lnTo>
                <a:close/>
                <a:moveTo>
                  <a:pt x="4914900" y="0"/>
                </a:moveTo>
                <a:lnTo>
                  <a:pt x="7283585" y="0"/>
                </a:lnTo>
                <a:lnTo>
                  <a:pt x="7283585" y="1914525"/>
                </a:lnTo>
                <a:lnTo>
                  <a:pt x="4914900" y="1914525"/>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noProof="0"/>
              <a:t>Click icon to add picture</a:t>
            </a:r>
          </a:p>
        </p:txBody>
      </p:sp>
      <p:sp>
        <p:nvSpPr>
          <p:cNvPr id="20" name="Rectangle 19">
            <a:extLst>
              <a:ext uri="{FF2B5EF4-FFF2-40B4-BE49-F238E27FC236}">
                <a16:creationId xmlns:a16="http://schemas.microsoft.com/office/drawing/2014/main" id="{475378D9-445B-4812-AE73-9B2CF92DCDF1}"/>
              </a:ext>
            </a:extLst>
          </p:cNvPr>
          <p:cNvSpPr/>
          <p:nvPr userDrawn="1"/>
        </p:nvSpPr>
        <p:spPr>
          <a:xfrm>
            <a:off x="6210299" y="2027725"/>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Rectangle 20">
            <a:extLst>
              <a:ext uri="{FF2B5EF4-FFF2-40B4-BE49-F238E27FC236}">
                <a16:creationId xmlns:a16="http://schemas.microsoft.com/office/drawing/2014/main" id="{B569B8CC-B741-4501-A871-F6CC58941F5C}"/>
              </a:ext>
            </a:extLst>
          </p:cNvPr>
          <p:cNvSpPr/>
          <p:nvPr userDrawn="1"/>
        </p:nvSpPr>
        <p:spPr>
          <a:xfrm>
            <a:off x="8661263" y="4055448"/>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3" name="Straight Connector 22">
            <a:extLst>
              <a:ext uri="{FF2B5EF4-FFF2-40B4-BE49-F238E27FC236}">
                <a16:creationId xmlns:a16="http://schemas.microsoft.com/office/drawing/2014/main" id="{8ED9C5BC-5F16-4DC8-BAA3-30A378B7F5FB}"/>
              </a:ext>
            </a:extLst>
          </p:cNvPr>
          <p:cNvCxnSpPr>
            <a:cxnSpLocks/>
          </p:cNvCxnSpPr>
          <p:nvPr userDrawn="1"/>
        </p:nvCxnSpPr>
        <p:spPr>
          <a:xfrm>
            <a:off x="3452019" y="3106075"/>
            <a:ext cx="0" cy="30947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F0E9B02-FBE7-4B3F-833A-FCDE146B2DAD}"/>
              </a:ext>
            </a:extLst>
          </p:cNvPr>
          <p:cNvSpPr/>
          <p:nvPr userDrawn="1"/>
        </p:nvSpPr>
        <p:spPr>
          <a:xfrm>
            <a:off x="0" y="1405862"/>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1258960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6">
            <a:extLst>
              <a:ext uri="{FF2B5EF4-FFF2-40B4-BE49-F238E27FC236}">
                <a16:creationId xmlns:a16="http://schemas.microsoft.com/office/drawing/2014/main" id="{73E3AB81-FB3C-492F-8AB9-CFC37EECCEE7}"/>
              </a:ext>
            </a:extLst>
          </p:cNvPr>
          <p:cNvSpPr>
            <a:spLocks noGrp="1"/>
          </p:cNvSpPr>
          <p:nvPr>
            <p:ph type="pic" sz="quarter" idx="13"/>
          </p:nvPr>
        </p:nvSpPr>
        <p:spPr>
          <a:xfrm>
            <a:off x="371475" y="260350"/>
            <a:ext cx="11520488" cy="6121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4" name="Rectangle 13">
            <a:extLst>
              <a:ext uri="{FF2B5EF4-FFF2-40B4-BE49-F238E27FC236}">
                <a16:creationId xmlns:a16="http://schemas.microsoft.com/office/drawing/2014/main" id="{BF2C4CC9-6F35-4EBF-857F-EBD298D77347}"/>
              </a:ext>
            </a:extLst>
          </p:cNvPr>
          <p:cNvSpPr/>
          <p:nvPr userDrawn="1"/>
        </p:nvSpPr>
        <p:spPr>
          <a:xfrm>
            <a:off x="1578741"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1D54A23-014A-49B4-9E28-7641C8A4F0C1}"/>
              </a:ext>
            </a:extLst>
          </p:cNvPr>
          <p:cNvSpPr/>
          <p:nvPr userDrawn="1"/>
        </p:nvSpPr>
        <p:spPr>
          <a:xfrm>
            <a:off x="6184487"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1587504" y="1233488"/>
            <a:ext cx="9016993" cy="761076"/>
          </a:xfrm>
        </p:spPr>
        <p:txBody>
          <a:bodyPr anchor="ctr">
            <a:noAutofit/>
          </a:bodyPr>
          <a:lstStyle>
            <a:lvl1pPr algn="ctr">
              <a:defRPr sz="3600"/>
            </a:lvl1pPr>
          </a:lstStyle>
          <a:p>
            <a:r>
              <a:rPr lang="en-US"/>
              <a:t>Click to edit Master title style</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28091" y="2424864"/>
            <a:ext cx="4132800" cy="28332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1722820" y="2424864"/>
            <a:ext cx="4131850" cy="2832101"/>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6958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Rectangle 4">
            <a:extLst>
              <a:ext uri="{FF2B5EF4-FFF2-40B4-BE49-F238E27FC236}">
                <a16:creationId xmlns:a16="http://schemas.microsoft.com/office/drawing/2014/main" id="{113E1565-5B33-4914-9800-50B8400266FF}"/>
              </a:ext>
            </a:extLst>
          </p:cNvPr>
          <p:cNvSpPr/>
          <p:nvPr userDrawn="1"/>
        </p:nvSpPr>
        <p:spPr>
          <a:xfrm>
            <a:off x="0" y="0"/>
            <a:ext cx="12191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Picture Placeholder 6">
            <a:extLst>
              <a:ext uri="{FF2B5EF4-FFF2-40B4-BE49-F238E27FC236}">
                <a16:creationId xmlns:a16="http://schemas.microsoft.com/office/drawing/2014/main" id="{DE438B2E-01A6-453B-928D-97D98438168E}"/>
              </a:ext>
            </a:extLst>
          </p:cNvPr>
          <p:cNvSpPr>
            <a:spLocks noGrp="1"/>
          </p:cNvSpPr>
          <p:nvPr>
            <p:ph type="pic" sz="quarter" idx="13"/>
          </p:nvPr>
        </p:nvSpPr>
        <p:spPr>
          <a:xfrm>
            <a:off x="335756" y="260350"/>
            <a:ext cx="11520488"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Tree>
    <p:extLst>
      <p:ext uri="{BB962C8B-B14F-4D97-AF65-F5344CB8AC3E}">
        <p14:creationId xmlns:p14="http://schemas.microsoft.com/office/powerpoint/2010/main" val="2911057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26">
            <a:extLst>
              <a:ext uri="{FF2B5EF4-FFF2-40B4-BE49-F238E27FC236}">
                <a16:creationId xmlns:a16="http://schemas.microsoft.com/office/drawing/2014/main" id="{404FC023-3732-4036-B4DA-F34DC453036D}"/>
              </a:ext>
            </a:extLst>
          </p:cNvPr>
          <p:cNvSpPr>
            <a:spLocks noGrp="1"/>
          </p:cNvSpPr>
          <p:nvPr>
            <p:ph type="pic" sz="quarter" idx="13"/>
          </p:nvPr>
        </p:nvSpPr>
        <p:spPr>
          <a:xfrm>
            <a:off x="1" y="1"/>
            <a:ext cx="12191999" cy="6857999"/>
          </a:xfrm>
          <a:custGeom>
            <a:avLst/>
            <a:gdLst>
              <a:gd name="connsiteX0" fmla="*/ 9194799 w 12191999"/>
              <a:gd name="connsiteY0" fmla="*/ 4114799 h 6108699"/>
              <a:gd name="connsiteX1" fmla="*/ 12191999 w 12191999"/>
              <a:gd name="connsiteY1" fmla="*/ 4114799 h 6108699"/>
              <a:gd name="connsiteX2" fmla="*/ 12191999 w 12191999"/>
              <a:gd name="connsiteY2" fmla="*/ 6108699 h 6108699"/>
              <a:gd name="connsiteX3" fmla="*/ 9194799 w 12191999"/>
              <a:gd name="connsiteY3" fmla="*/ 6108699 h 6108699"/>
              <a:gd name="connsiteX4" fmla="*/ 6129865 w 12191999"/>
              <a:gd name="connsiteY4" fmla="*/ 4114799 h 6108699"/>
              <a:gd name="connsiteX5" fmla="*/ 9127065 w 12191999"/>
              <a:gd name="connsiteY5" fmla="*/ 4114799 h 6108699"/>
              <a:gd name="connsiteX6" fmla="*/ 9127065 w 12191999"/>
              <a:gd name="connsiteY6" fmla="*/ 6108699 h 6108699"/>
              <a:gd name="connsiteX7" fmla="*/ 6129865 w 12191999"/>
              <a:gd name="connsiteY7" fmla="*/ 6108699 h 6108699"/>
              <a:gd name="connsiteX8" fmla="*/ 3064933 w 12191999"/>
              <a:gd name="connsiteY8" fmla="*/ 4114799 h 6108699"/>
              <a:gd name="connsiteX9" fmla="*/ 6062132 w 12191999"/>
              <a:gd name="connsiteY9" fmla="*/ 4114799 h 6108699"/>
              <a:gd name="connsiteX10" fmla="*/ 6062132 w 12191999"/>
              <a:gd name="connsiteY10" fmla="*/ 6108699 h 6108699"/>
              <a:gd name="connsiteX11" fmla="*/ 3064933 w 12191999"/>
              <a:gd name="connsiteY11" fmla="*/ 6108699 h 6108699"/>
              <a:gd name="connsiteX12" fmla="*/ 0 w 12191999"/>
              <a:gd name="connsiteY12" fmla="*/ 4114799 h 6108699"/>
              <a:gd name="connsiteX13" fmla="*/ 2997200 w 12191999"/>
              <a:gd name="connsiteY13" fmla="*/ 4114799 h 6108699"/>
              <a:gd name="connsiteX14" fmla="*/ 2997200 w 12191999"/>
              <a:gd name="connsiteY14" fmla="*/ 6108699 h 6108699"/>
              <a:gd name="connsiteX15" fmla="*/ 0 w 12191999"/>
              <a:gd name="connsiteY15" fmla="*/ 6108699 h 6108699"/>
              <a:gd name="connsiteX16" fmla="*/ 9194799 w 12191999"/>
              <a:gd name="connsiteY16" fmla="*/ 2057400 h 6108699"/>
              <a:gd name="connsiteX17" fmla="*/ 12191999 w 12191999"/>
              <a:gd name="connsiteY17" fmla="*/ 2057400 h 6108699"/>
              <a:gd name="connsiteX18" fmla="*/ 12191999 w 12191999"/>
              <a:gd name="connsiteY18" fmla="*/ 4051299 h 6108699"/>
              <a:gd name="connsiteX19" fmla="*/ 9194799 w 12191999"/>
              <a:gd name="connsiteY19" fmla="*/ 4051299 h 6108699"/>
              <a:gd name="connsiteX20" fmla="*/ 6129865 w 12191999"/>
              <a:gd name="connsiteY20" fmla="*/ 2057400 h 6108699"/>
              <a:gd name="connsiteX21" fmla="*/ 9127065 w 12191999"/>
              <a:gd name="connsiteY21" fmla="*/ 2057400 h 6108699"/>
              <a:gd name="connsiteX22" fmla="*/ 9127065 w 12191999"/>
              <a:gd name="connsiteY22" fmla="*/ 4051299 h 6108699"/>
              <a:gd name="connsiteX23" fmla="*/ 6129865 w 12191999"/>
              <a:gd name="connsiteY23" fmla="*/ 4051299 h 6108699"/>
              <a:gd name="connsiteX24" fmla="*/ 3064934 w 12191999"/>
              <a:gd name="connsiteY24" fmla="*/ 2057400 h 6108699"/>
              <a:gd name="connsiteX25" fmla="*/ 6062132 w 12191999"/>
              <a:gd name="connsiteY25" fmla="*/ 2057400 h 6108699"/>
              <a:gd name="connsiteX26" fmla="*/ 6062132 w 12191999"/>
              <a:gd name="connsiteY26" fmla="*/ 4051299 h 6108699"/>
              <a:gd name="connsiteX27" fmla="*/ 3064934 w 12191999"/>
              <a:gd name="connsiteY27" fmla="*/ 4051299 h 6108699"/>
              <a:gd name="connsiteX28" fmla="*/ 0 w 12191999"/>
              <a:gd name="connsiteY28" fmla="*/ 2057400 h 6108699"/>
              <a:gd name="connsiteX29" fmla="*/ 2997200 w 12191999"/>
              <a:gd name="connsiteY29" fmla="*/ 2057400 h 6108699"/>
              <a:gd name="connsiteX30" fmla="*/ 2997200 w 12191999"/>
              <a:gd name="connsiteY30" fmla="*/ 4051299 h 6108699"/>
              <a:gd name="connsiteX31" fmla="*/ 0 w 12191999"/>
              <a:gd name="connsiteY31" fmla="*/ 4051299 h 6108699"/>
              <a:gd name="connsiteX32" fmla="*/ 9194799 w 12191999"/>
              <a:gd name="connsiteY32" fmla="*/ 0 h 6108699"/>
              <a:gd name="connsiteX33" fmla="*/ 12191999 w 12191999"/>
              <a:gd name="connsiteY33" fmla="*/ 0 h 6108699"/>
              <a:gd name="connsiteX34" fmla="*/ 12191999 w 12191999"/>
              <a:gd name="connsiteY34" fmla="*/ 1993900 h 6108699"/>
              <a:gd name="connsiteX35" fmla="*/ 9194799 w 12191999"/>
              <a:gd name="connsiteY35" fmla="*/ 1993900 h 6108699"/>
              <a:gd name="connsiteX36" fmla="*/ 6129865 w 12191999"/>
              <a:gd name="connsiteY36" fmla="*/ 0 h 6108699"/>
              <a:gd name="connsiteX37" fmla="*/ 9127065 w 12191999"/>
              <a:gd name="connsiteY37" fmla="*/ 0 h 6108699"/>
              <a:gd name="connsiteX38" fmla="*/ 9127065 w 12191999"/>
              <a:gd name="connsiteY38" fmla="*/ 1993900 h 6108699"/>
              <a:gd name="connsiteX39" fmla="*/ 6129865 w 12191999"/>
              <a:gd name="connsiteY39" fmla="*/ 1993900 h 6108699"/>
              <a:gd name="connsiteX40" fmla="*/ 3064934 w 12191999"/>
              <a:gd name="connsiteY40" fmla="*/ 0 h 6108699"/>
              <a:gd name="connsiteX41" fmla="*/ 6062132 w 12191999"/>
              <a:gd name="connsiteY41" fmla="*/ 0 h 6108699"/>
              <a:gd name="connsiteX42" fmla="*/ 6062132 w 12191999"/>
              <a:gd name="connsiteY42" fmla="*/ 1993900 h 6108699"/>
              <a:gd name="connsiteX43" fmla="*/ 3064934 w 12191999"/>
              <a:gd name="connsiteY43" fmla="*/ 1993900 h 6108699"/>
              <a:gd name="connsiteX44" fmla="*/ 1 w 12191999"/>
              <a:gd name="connsiteY44" fmla="*/ 0 h 6108699"/>
              <a:gd name="connsiteX45" fmla="*/ 2997201 w 12191999"/>
              <a:gd name="connsiteY45" fmla="*/ 0 h 6108699"/>
              <a:gd name="connsiteX46" fmla="*/ 2997201 w 12191999"/>
              <a:gd name="connsiteY46" fmla="*/ 1993900 h 6108699"/>
              <a:gd name="connsiteX47" fmla="*/ 1 w 12191999"/>
              <a:gd name="connsiteY47" fmla="*/ 1993900 h 6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191999" h="6108699">
                <a:moveTo>
                  <a:pt x="9194799" y="4114799"/>
                </a:moveTo>
                <a:lnTo>
                  <a:pt x="12191999" y="4114799"/>
                </a:lnTo>
                <a:lnTo>
                  <a:pt x="12191999" y="6108699"/>
                </a:lnTo>
                <a:lnTo>
                  <a:pt x="9194799" y="6108699"/>
                </a:lnTo>
                <a:close/>
                <a:moveTo>
                  <a:pt x="6129865" y="4114799"/>
                </a:moveTo>
                <a:lnTo>
                  <a:pt x="9127065" y="4114799"/>
                </a:lnTo>
                <a:lnTo>
                  <a:pt x="9127065" y="6108699"/>
                </a:lnTo>
                <a:lnTo>
                  <a:pt x="6129865" y="6108699"/>
                </a:lnTo>
                <a:close/>
                <a:moveTo>
                  <a:pt x="3064933" y="4114799"/>
                </a:moveTo>
                <a:lnTo>
                  <a:pt x="6062132" y="4114799"/>
                </a:lnTo>
                <a:lnTo>
                  <a:pt x="6062132" y="6108699"/>
                </a:lnTo>
                <a:lnTo>
                  <a:pt x="3064933" y="6108699"/>
                </a:lnTo>
                <a:close/>
                <a:moveTo>
                  <a:pt x="0" y="4114799"/>
                </a:moveTo>
                <a:lnTo>
                  <a:pt x="2997200" y="4114799"/>
                </a:lnTo>
                <a:lnTo>
                  <a:pt x="2997200" y="6108699"/>
                </a:lnTo>
                <a:lnTo>
                  <a:pt x="0" y="6108699"/>
                </a:lnTo>
                <a:close/>
                <a:moveTo>
                  <a:pt x="9194799" y="2057400"/>
                </a:moveTo>
                <a:lnTo>
                  <a:pt x="12191999" y="2057400"/>
                </a:lnTo>
                <a:lnTo>
                  <a:pt x="12191999" y="4051299"/>
                </a:lnTo>
                <a:lnTo>
                  <a:pt x="9194799" y="4051299"/>
                </a:lnTo>
                <a:close/>
                <a:moveTo>
                  <a:pt x="6129865" y="2057400"/>
                </a:moveTo>
                <a:lnTo>
                  <a:pt x="9127065" y="2057400"/>
                </a:lnTo>
                <a:lnTo>
                  <a:pt x="9127065" y="4051299"/>
                </a:lnTo>
                <a:lnTo>
                  <a:pt x="6129865" y="4051299"/>
                </a:lnTo>
                <a:close/>
                <a:moveTo>
                  <a:pt x="3064934" y="2057400"/>
                </a:moveTo>
                <a:lnTo>
                  <a:pt x="6062132" y="2057400"/>
                </a:lnTo>
                <a:lnTo>
                  <a:pt x="6062132" y="4051299"/>
                </a:lnTo>
                <a:lnTo>
                  <a:pt x="3064934" y="4051299"/>
                </a:lnTo>
                <a:close/>
                <a:moveTo>
                  <a:pt x="0" y="2057400"/>
                </a:moveTo>
                <a:lnTo>
                  <a:pt x="2997200" y="2057400"/>
                </a:lnTo>
                <a:lnTo>
                  <a:pt x="2997200" y="4051299"/>
                </a:lnTo>
                <a:lnTo>
                  <a:pt x="0" y="4051299"/>
                </a:lnTo>
                <a:close/>
                <a:moveTo>
                  <a:pt x="9194799" y="0"/>
                </a:moveTo>
                <a:lnTo>
                  <a:pt x="12191999" y="0"/>
                </a:lnTo>
                <a:lnTo>
                  <a:pt x="12191999" y="1993900"/>
                </a:lnTo>
                <a:lnTo>
                  <a:pt x="9194799" y="1993900"/>
                </a:lnTo>
                <a:close/>
                <a:moveTo>
                  <a:pt x="6129865" y="0"/>
                </a:moveTo>
                <a:lnTo>
                  <a:pt x="9127065" y="0"/>
                </a:lnTo>
                <a:lnTo>
                  <a:pt x="9127065" y="1993900"/>
                </a:lnTo>
                <a:lnTo>
                  <a:pt x="6129865" y="1993900"/>
                </a:lnTo>
                <a:close/>
                <a:moveTo>
                  <a:pt x="3064934" y="0"/>
                </a:moveTo>
                <a:lnTo>
                  <a:pt x="6062132" y="0"/>
                </a:lnTo>
                <a:lnTo>
                  <a:pt x="6062132" y="1993900"/>
                </a:lnTo>
                <a:lnTo>
                  <a:pt x="3064934" y="1993900"/>
                </a:lnTo>
                <a:close/>
                <a:moveTo>
                  <a:pt x="1" y="0"/>
                </a:moveTo>
                <a:lnTo>
                  <a:pt x="2997201" y="0"/>
                </a:lnTo>
                <a:lnTo>
                  <a:pt x="2997201" y="1993900"/>
                </a:lnTo>
                <a:lnTo>
                  <a:pt x="1" y="1993900"/>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a:t>Click icon to add picture</a:t>
            </a:r>
          </a:p>
        </p:txBody>
      </p:sp>
    </p:spTree>
    <p:extLst>
      <p:ext uri="{BB962C8B-B14F-4D97-AF65-F5344CB8AC3E}">
        <p14:creationId xmlns:p14="http://schemas.microsoft.com/office/powerpoint/2010/main" val="4221609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7147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5" name="Picture Placeholder 6">
            <a:extLst>
              <a:ext uri="{FF2B5EF4-FFF2-40B4-BE49-F238E27FC236}">
                <a16:creationId xmlns:a16="http://schemas.microsoft.com/office/drawing/2014/main" id="{D9C7DFC2-3A77-4761-A9AF-98963C5CCA07}"/>
              </a:ext>
            </a:extLst>
          </p:cNvPr>
          <p:cNvSpPr>
            <a:spLocks noGrp="1"/>
          </p:cNvSpPr>
          <p:nvPr>
            <p:ph type="pic" sz="quarter" idx="14"/>
          </p:nvPr>
        </p:nvSpPr>
        <p:spPr>
          <a:xfrm>
            <a:off x="4981575" y="260350"/>
            <a:ext cx="27400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6" name="Picture Placeholder 6">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7" name="Picture Placeholder 6">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Tree>
    <p:extLst>
      <p:ext uri="{BB962C8B-B14F-4D97-AF65-F5344CB8AC3E}">
        <p14:creationId xmlns:p14="http://schemas.microsoft.com/office/powerpoint/2010/main" val="4114473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1233488"/>
            <a:ext cx="12192001" cy="439102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grpSp>
        <p:nvGrpSpPr>
          <p:cNvPr id="2" name="Group 1">
            <a:extLst>
              <a:ext uri="{FF2B5EF4-FFF2-40B4-BE49-F238E27FC236}">
                <a16:creationId xmlns:a16="http://schemas.microsoft.com/office/drawing/2014/main" id="{18F30468-CC2E-4430-88DD-81D548B988FA}"/>
              </a:ext>
            </a:extLst>
          </p:cNvPr>
          <p:cNvGrpSpPr/>
          <p:nvPr userDrawn="1"/>
        </p:nvGrpSpPr>
        <p:grpSpPr>
          <a:xfrm>
            <a:off x="371474" y="260350"/>
            <a:ext cx="644525" cy="973138"/>
            <a:chOff x="371475" y="671713"/>
            <a:chExt cx="496540" cy="836738"/>
          </a:xfrm>
        </p:grpSpPr>
        <p:sp>
          <p:nvSpPr>
            <p:cNvPr id="8" name="Rectangle 7">
              <a:extLst>
                <a:ext uri="{FF2B5EF4-FFF2-40B4-BE49-F238E27FC236}">
                  <a16:creationId xmlns:a16="http://schemas.microsoft.com/office/drawing/2014/main" id="{BF6F92E0-2218-46A5-A183-84468D9B72A2}"/>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Rectangle 8">
              <a:extLst>
                <a:ext uri="{FF2B5EF4-FFF2-40B4-BE49-F238E27FC236}">
                  <a16:creationId xmlns:a16="http://schemas.microsoft.com/office/drawing/2014/main" id="{9B476586-864B-4C72-91AF-8CF8796C6DE8}"/>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10" name="Rectangle 9">
            <a:extLst>
              <a:ext uri="{FF2B5EF4-FFF2-40B4-BE49-F238E27FC236}">
                <a16:creationId xmlns:a16="http://schemas.microsoft.com/office/drawing/2014/main" id="{38B3D026-83A3-4D78-8B11-A20A6F47170C}"/>
              </a:ext>
            </a:extLst>
          </p:cNvPr>
          <p:cNvSpPr/>
          <p:nvPr userDrawn="1"/>
        </p:nvSpPr>
        <p:spPr>
          <a:xfrm>
            <a:off x="10795001" y="5642462"/>
            <a:ext cx="1397000" cy="12155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2359956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10">
            <a:extLst>
              <a:ext uri="{FF2B5EF4-FFF2-40B4-BE49-F238E27FC236}">
                <a16:creationId xmlns:a16="http://schemas.microsoft.com/office/drawing/2014/main" id="{9171FC10-F7C3-4841-A705-B83FDE093009}"/>
              </a:ext>
            </a:extLst>
          </p:cNvPr>
          <p:cNvSpPr/>
          <p:nvPr userDrawn="1"/>
        </p:nvSpPr>
        <p:spPr>
          <a:xfrm>
            <a:off x="9398000" y="0"/>
            <a:ext cx="2793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260350"/>
            <a:ext cx="11891963"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Tree>
    <p:extLst>
      <p:ext uri="{BB962C8B-B14F-4D97-AF65-F5344CB8AC3E}">
        <p14:creationId xmlns:p14="http://schemas.microsoft.com/office/powerpoint/2010/main" val="1035085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2466000"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7" name="Rectangle 6">
            <a:extLst>
              <a:ext uri="{FF2B5EF4-FFF2-40B4-BE49-F238E27FC236}">
                <a16:creationId xmlns:a16="http://schemas.microsoft.com/office/drawing/2014/main" id="{02FAA6CD-8686-4F0E-9F34-3D74AC34027E}"/>
              </a:ext>
            </a:extLst>
          </p:cNvPr>
          <p:cNvSpPr/>
          <p:nvPr userDrawn="1"/>
        </p:nvSpPr>
        <p:spPr>
          <a:xfrm>
            <a:off x="2892285"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004445"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2892284"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004445"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6">
            <a:extLst>
              <a:ext uri="{FF2B5EF4-FFF2-40B4-BE49-F238E27FC236}">
                <a16:creationId xmlns:a16="http://schemas.microsoft.com/office/drawing/2014/main" id="{F36B08A9-4F2C-4D72-A755-CBF0DAD5A4FC}"/>
              </a:ext>
            </a:extLst>
          </p:cNvPr>
          <p:cNvSpPr>
            <a:spLocks noGrp="1"/>
          </p:cNvSpPr>
          <p:nvPr>
            <p:ph type="pic" sz="quarter" idx="14"/>
          </p:nvPr>
        </p:nvSpPr>
        <p:spPr>
          <a:xfrm>
            <a:off x="6151738" y="1233487"/>
            <a:ext cx="246490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8673131"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8673130"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8786099"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8786099"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618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7063827" y="1233488"/>
            <a:ext cx="4828135"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7" name="Rectangle 6">
            <a:extLst>
              <a:ext uri="{FF2B5EF4-FFF2-40B4-BE49-F238E27FC236}">
                <a16:creationId xmlns:a16="http://schemas.microsoft.com/office/drawing/2014/main" id="{02FAA6CD-8686-4F0E-9F34-3D74AC34027E}"/>
              </a:ext>
            </a:extLst>
          </p:cNvPr>
          <p:cNvSpPr/>
          <p:nvPr userDrawn="1"/>
        </p:nvSpPr>
        <p:spPr>
          <a:xfrm>
            <a:off x="371476"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483636"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371475"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483636"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3717652"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3717651"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3830620"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3830620"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885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436610" y="1779589"/>
            <a:ext cx="5318781" cy="2182811"/>
          </a:xfrm>
        </p:spPr>
        <p:txBody>
          <a:bodyPr anchor="b">
            <a:normAutofit/>
          </a:bodyPr>
          <a:lstStyle>
            <a:lvl1pPr algn="ctr">
              <a:defRPr sz="54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436610" y="4079083"/>
            <a:ext cx="5318781" cy="976311"/>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55044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1152048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8" y="2910543"/>
            <a:ext cx="5058000"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8" y="3523420"/>
            <a:ext cx="5058000"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895142" y="2910543"/>
            <a:ext cx="5058397"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895142" y="3523420"/>
            <a:ext cx="5058397"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6419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ctr">
              <a:defRPr>
                <a:solidFill>
                  <a:schemeClr val="bg1"/>
                </a:solidFill>
              </a:defRPr>
            </a:lvl1pPr>
          </a:lstStyle>
          <a:p>
            <a:r>
              <a:rPr lang="en-US"/>
              <a:t>Click to edit Master title style</a:t>
            </a:r>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7" y="3634443"/>
            <a:ext cx="5630165" cy="518457"/>
          </a:xfrm>
        </p:spPr>
        <p:txBody>
          <a:bodyPr anchor="ctr">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7" y="4247320"/>
            <a:ext cx="5630165" cy="1953455"/>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71476" y="3634443"/>
            <a:ext cx="5582064" cy="518457"/>
          </a:xfrm>
        </p:spPr>
        <p:txBody>
          <a:bodyPr anchor="ct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71476" y="4247320"/>
            <a:ext cx="5582064" cy="1953455"/>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6">
            <a:extLst>
              <a:ext uri="{FF2B5EF4-FFF2-40B4-BE49-F238E27FC236}">
                <a16:creationId xmlns:a16="http://schemas.microsoft.com/office/drawing/2014/main" id="{16CD8AAD-701B-4F23-AB47-6FC680787135}"/>
              </a:ext>
            </a:extLst>
          </p:cNvPr>
          <p:cNvSpPr>
            <a:spLocks noGrp="1"/>
          </p:cNvSpPr>
          <p:nvPr>
            <p:ph type="pic" sz="quarter" idx="13"/>
          </p:nvPr>
        </p:nvSpPr>
        <p:spPr>
          <a:xfrm>
            <a:off x="371476" y="1593851"/>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6" name="Picture Placeholder 6">
            <a:extLst>
              <a:ext uri="{FF2B5EF4-FFF2-40B4-BE49-F238E27FC236}">
                <a16:creationId xmlns:a16="http://schemas.microsoft.com/office/drawing/2014/main" id="{2B9551A7-E41A-4D0E-925B-71270CA0F339}"/>
              </a:ext>
            </a:extLst>
          </p:cNvPr>
          <p:cNvSpPr>
            <a:spLocks noGrp="1"/>
          </p:cNvSpPr>
          <p:nvPr>
            <p:ph type="pic" sz="quarter" idx="14"/>
          </p:nvPr>
        </p:nvSpPr>
        <p:spPr>
          <a:xfrm>
            <a:off x="6281738" y="1593850"/>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Tree>
    <p:extLst>
      <p:ext uri="{BB962C8B-B14F-4D97-AF65-F5344CB8AC3E}">
        <p14:creationId xmlns:p14="http://schemas.microsoft.com/office/powerpoint/2010/main" val="3815424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90C1024-E4C7-44C6-ADC4-870B3D482C3F}"/>
              </a:ext>
            </a:extLst>
          </p:cNvPr>
          <p:cNvSpPr/>
          <p:nvPr userDrawn="1"/>
        </p:nvSpPr>
        <p:spPr>
          <a:xfrm>
            <a:off x="6441279" y="3761720"/>
            <a:ext cx="5446800" cy="24009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DB43705-0B3F-4F77-A8BB-08EC09D36A56}"/>
              </a:ext>
            </a:extLst>
          </p:cNvPr>
          <p:cNvSpPr/>
          <p:nvPr userDrawn="1"/>
        </p:nvSpPr>
        <p:spPr>
          <a:xfrm>
            <a:off x="371474" y="1271588"/>
            <a:ext cx="5445125" cy="24009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l">
              <a:defRPr>
                <a:solidFill>
                  <a:schemeClr val="tx1"/>
                </a:solidFill>
              </a:defRPr>
            </a:lvl1pPr>
          </a:lstStyle>
          <a:p>
            <a:r>
              <a:rPr lang="en-US"/>
              <a:t>Click to edit Master title style</a:t>
            </a:r>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610169" y="3956706"/>
            <a:ext cx="5109021"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610169" y="4569583"/>
            <a:ext cx="5109021" cy="1412117"/>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539836" y="1462743"/>
            <a:ext cx="5108400"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539836" y="2075621"/>
            <a:ext cx="5108400" cy="1391480"/>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6">
            <a:extLst>
              <a:ext uri="{FF2B5EF4-FFF2-40B4-BE49-F238E27FC236}">
                <a16:creationId xmlns:a16="http://schemas.microsoft.com/office/drawing/2014/main" id="{9DFBCB44-5019-402B-BEC3-12F7F5526F0E}"/>
              </a:ext>
            </a:extLst>
          </p:cNvPr>
          <p:cNvSpPr>
            <a:spLocks noGrp="1"/>
          </p:cNvSpPr>
          <p:nvPr>
            <p:ph type="pic" sz="quarter" idx="13"/>
          </p:nvPr>
        </p:nvSpPr>
        <p:spPr>
          <a:xfrm>
            <a:off x="5880101" y="1271588"/>
            <a:ext cx="60120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8" name="Picture Placeholder 6">
            <a:extLst>
              <a:ext uri="{FF2B5EF4-FFF2-40B4-BE49-F238E27FC236}">
                <a16:creationId xmlns:a16="http://schemas.microsoft.com/office/drawing/2014/main" id="{8CD826C9-080C-4638-B261-376BD8B31622}"/>
              </a:ext>
            </a:extLst>
          </p:cNvPr>
          <p:cNvSpPr>
            <a:spLocks noGrp="1"/>
          </p:cNvSpPr>
          <p:nvPr>
            <p:ph type="pic" sz="quarter" idx="14"/>
          </p:nvPr>
        </p:nvSpPr>
        <p:spPr>
          <a:xfrm>
            <a:off x="371475" y="3758268"/>
            <a:ext cx="60118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Tree>
    <p:extLst>
      <p:ext uri="{BB962C8B-B14F-4D97-AF65-F5344CB8AC3E}">
        <p14:creationId xmlns:p14="http://schemas.microsoft.com/office/powerpoint/2010/main" val="3565490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1233488"/>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319837" y="2227263"/>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7" name="Rectangle 6">
            <a:extLst>
              <a:ext uri="{FF2B5EF4-FFF2-40B4-BE49-F238E27FC236}">
                <a16:creationId xmlns:a16="http://schemas.microsoft.com/office/drawing/2014/main" id="{85661614-E5E5-43DF-A12A-7BE84E58EE3B}"/>
              </a:ext>
            </a:extLst>
          </p:cNvPr>
          <p:cNvSpPr/>
          <p:nvPr userDrawn="1"/>
        </p:nvSpPr>
        <p:spPr>
          <a:xfrm>
            <a:off x="371475" y="5271760"/>
            <a:ext cx="5572125" cy="929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161B260-71A2-402A-A38D-FE2C484B7F99}"/>
              </a:ext>
            </a:extLst>
          </p:cNvPr>
          <p:cNvSpPr/>
          <p:nvPr userDrawn="1"/>
        </p:nvSpPr>
        <p:spPr>
          <a:xfrm>
            <a:off x="6319836" y="1233488"/>
            <a:ext cx="5572125" cy="9290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534987" y="5380667"/>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483348" y="1342395"/>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Add your text here</a:t>
            </a:r>
          </a:p>
        </p:txBody>
      </p:sp>
    </p:spTree>
    <p:extLst>
      <p:ext uri="{BB962C8B-B14F-4D97-AF65-F5344CB8AC3E}">
        <p14:creationId xmlns:p14="http://schemas.microsoft.com/office/powerpoint/2010/main" val="2878641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451739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9" y="164210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Add your text here</a:t>
            </a:r>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9F3577-4130-4F32-9302-DA8838D30560}"/>
              </a:ext>
            </a:extLst>
          </p:cNvPr>
          <p:cNvSpPr/>
          <p:nvPr userDrawn="1"/>
        </p:nvSpPr>
        <p:spPr>
          <a:xfrm>
            <a:off x="10337800" y="5122548"/>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571500"/>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2429505"/>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Tree>
    <p:extLst>
      <p:ext uri="{BB962C8B-B14F-4D97-AF65-F5344CB8AC3E}">
        <p14:creationId xmlns:p14="http://schemas.microsoft.com/office/powerpoint/2010/main" val="26818698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1932303"/>
            <a:ext cx="12192000" cy="29171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1470977"/>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1462403"/>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545147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8" y="591502"/>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grpSp>
        <p:nvGrpSpPr>
          <p:cNvPr id="14" name="Group 13">
            <a:extLst>
              <a:ext uri="{FF2B5EF4-FFF2-40B4-BE49-F238E27FC236}">
                <a16:creationId xmlns:a16="http://schemas.microsoft.com/office/drawing/2014/main" id="{AF4B4D45-80E3-42F8-B437-4182608210C3}"/>
              </a:ext>
            </a:extLst>
          </p:cNvPr>
          <p:cNvGrpSpPr/>
          <p:nvPr userDrawn="1"/>
        </p:nvGrpSpPr>
        <p:grpSpPr>
          <a:xfrm>
            <a:off x="5387974" y="422433"/>
            <a:ext cx="644525" cy="973138"/>
            <a:chOff x="371475" y="671713"/>
            <a:chExt cx="496540" cy="836738"/>
          </a:xfrm>
          <a:solidFill>
            <a:schemeClr val="accent6"/>
          </a:solidFill>
        </p:grpSpPr>
        <p:sp>
          <p:nvSpPr>
            <p:cNvPr id="15" name="Rectangle 14">
              <a:extLst>
                <a:ext uri="{FF2B5EF4-FFF2-40B4-BE49-F238E27FC236}">
                  <a16:creationId xmlns:a16="http://schemas.microsoft.com/office/drawing/2014/main" id="{D670E361-AF23-4722-9250-CCF26B3C5884}"/>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Rectangle 15">
              <a:extLst>
                <a:ext uri="{FF2B5EF4-FFF2-40B4-BE49-F238E27FC236}">
                  <a16:creationId xmlns:a16="http://schemas.microsoft.com/office/drawing/2014/main" id="{BDE16CED-9FCD-4407-99EF-FFBE689DA9F1}"/>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7" name="Group 16">
            <a:extLst>
              <a:ext uri="{FF2B5EF4-FFF2-40B4-BE49-F238E27FC236}">
                <a16:creationId xmlns:a16="http://schemas.microsoft.com/office/drawing/2014/main" id="{FA147081-5AFB-463F-B27C-7A0C4CA0573B}"/>
              </a:ext>
            </a:extLst>
          </p:cNvPr>
          <p:cNvGrpSpPr/>
          <p:nvPr userDrawn="1"/>
        </p:nvGrpSpPr>
        <p:grpSpPr>
          <a:xfrm flipH="1">
            <a:off x="6248401" y="5451475"/>
            <a:ext cx="644525" cy="973138"/>
            <a:chOff x="371475" y="671713"/>
            <a:chExt cx="496540" cy="836738"/>
          </a:xfrm>
          <a:solidFill>
            <a:schemeClr val="accent6"/>
          </a:solidFill>
        </p:grpSpPr>
        <p:sp>
          <p:nvSpPr>
            <p:cNvPr id="18" name="Rectangle 17">
              <a:extLst>
                <a:ext uri="{FF2B5EF4-FFF2-40B4-BE49-F238E27FC236}">
                  <a16:creationId xmlns:a16="http://schemas.microsoft.com/office/drawing/2014/main" id="{AE24567E-B0AE-4E55-A5FB-3019A9598162}"/>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Rectangle 18">
              <a:extLst>
                <a:ext uri="{FF2B5EF4-FFF2-40B4-BE49-F238E27FC236}">
                  <a16:creationId xmlns:a16="http://schemas.microsoft.com/office/drawing/2014/main" id="{4918E6C0-B582-4943-9462-FE9740846585}"/>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Tree>
    <p:extLst>
      <p:ext uri="{BB962C8B-B14F-4D97-AF65-F5344CB8AC3E}">
        <p14:creationId xmlns:p14="http://schemas.microsoft.com/office/powerpoint/2010/main" val="493388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0" y="0"/>
            <a:ext cx="6019200"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172201" y="0"/>
            <a:ext cx="6019799"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Add your text here</a:t>
            </a:r>
          </a:p>
        </p:txBody>
      </p:sp>
    </p:spTree>
    <p:extLst>
      <p:ext uri="{BB962C8B-B14F-4D97-AF65-F5344CB8AC3E}">
        <p14:creationId xmlns:p14="http://schemas.microsoft.com/office/powerpoint/2010/main" val="33037322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5372096"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260350"/>
            <a:ext cx="5618153"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20" name="Rectangle 19">
            <a:extLst>
              <a:ext uri="{FF2B5EF4-FFF2-40B4-BE49-F238E27FC236}">
                <a16:creationId xmlns:a16="http://schemas.microsoft.com/office/drawing/2014/main" id="{97E2F46B-C34E-40D3-9D43-BBA43EDFC924}"/>
              </a:ext>
            </a:extLst>
          </p:cNvPr>
          <p:cNvSpPr/>
          <p:nvPr userDrawn="1"/>
        </p:nvSpPr>
        <p:spPr>
          <a:xfrm>
            <a:off x="6819906" y="-18257"/>
            <a:ext cx="5372096"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80147" y="260350"/>
            <a:ext cx="5619600"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Add your text here</a:t>
            </a:r>
          </a:p>
        </p:txBody>
      </p:sp>
    </p:spTree>
    <p:extLst>
      <p:ext uri="{BB962C8B-B14F-4D97-AF65-F5344CB8AC3E}">
        <p14:creationId xmlns:p14="http://schemas.microsoft.com/office/powerpoint/2010/main" val="3633710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371475" y="1233488"/>
            <a:ext cx="2776354" cy="5233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B5BF167-B9E6-4F02-9FA8-3CA79D552F0E}"/>
              </a:ext>
            </a:extLst>
          </p:cNvPr>
          <p:cNvSpPr/>
          <p:nvPr userDrawn="1"/>
        </p:nvSpPr>
        <p:spPr>
          <a:xfrm>
            <a:off x="3286186" y="1233488"/>
            <a:ext cx="2776354" cy="5233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48694DE-D82B-49DB-8A45-D1DD4C9BCEF1}"/>
              </a:ext>
            </a:extLst>
          </p:cNvPr>
          <p:cNvSpPr/>
          <p:nvPr userDrawn="1"/>
        </p:nvSpPr>
        <p:spPr>
          <a:xfrm>
            <a:off x="6200897" y="1233488"/>
            <a:ext cx="2776354" cy="523381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07C1370-8D38-4641-8D37-30A1218A4372}"/>
              </a:ext>
            </a:extLst>
          </p:cNvPr>
          <p:cNvSpPr/>
          <p:nvPr userDrawn="1"/>
        </p:nvSpPr>
        <p:spPr>
          <a:xfrm>
            <a:off x="9115608" y="1246188"/>
            <a:ext cx="2776354" cy="522111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CE3EDDE5-9B23-44D7-8546-0B2365B42B16}"/>
              </a:ext>
            </a:extLst>
          </p:cNvPr>
          <p:cNvCxnSpPr/>
          <p:nvPr userDrawn="1"/>
        </p:nvCxnSpPr>
        <p:spPr>
          <a:xfrm>
            <a:off x="591252"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9D259D5-D3C0-4B60-B2D9-9B6DFFD270D8}"/>
              </a:ext>
            </a:extLst>
          </p:cNvPr>
          <p:cNvCxnSpPr/>
          <p:nvPr userDrawn="1"/>
        </p:nvCxnSpPr>
        <p:spPr>
          <a:xfrm>
            <a:off x="3505963"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710C392-9E34-4640-AC70-210A1B8C47B5}"/>
              </a:ext>
            </a:extLst>
          </p:cNvPr>
          <p:cNvCxnSpPr/>
          <p:nvPr userDrawn="1"/>
        </p:nvCxnSpPr>
        <p:spPr>
          <a:xfrm>
            <a:off x="6420674"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A92E0B-B060-48FA-A650-36894FF4B216}"/>
              </a:ext>
            </a:extLst>
          </p:cNvPr>
          <p:cNvCxnSpPr/>
          <p:nvPr userDrawn="1"/>
        </p:nvCxnSpPr>
        <p:spPr>
          <a:xfrm>
            <a:off x="9335385"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Picture Placeholder 33">
            <a:extLst>
              <a:ext uri="{FF2B5EF4-FFF2-40B4-BE49-F238E27FC236}">
                <a16:creationId xmlns:a16="http://schemas.microsoft.com/office/drawing/2014/main" id="{D9056F2B-EAFD-4A57-BB92-D14816C84DDE}"/>
              </a:ext>
            </a:extLst>
          </p:cNvPr>
          <p:cNvSpPr>
            <a:spLocks noGrp="1"/>
          </p:cNvSpPr>
          <p:nvPr>
            <p:ph type="pic" sz="quarter" idx="13"/>
          </p:nvPr>
        </p:nvSpPr>
        <p:spPr>
          <a:xfrm>
            <a:off x="876300" y="1739900"/>
            <a:ext cx="1689100" cy="1397000"/>
          </a:xfrm>
        </p:spPr>
        <p:txBody>
          <a:bodyPr/>
          <a:lstStyle>
            <a:lvl1pPr marL="0" indent="0" algn="ctr">
              <a:buNone/>
              <a:defRPr>
                <a:solidFill>
                  <a:schemeClr val="bg1"/>
                </a:solidFill>
              </a:defRPr>
            </a:lvl1pPr>
          </a:lstStyle>
          <a:p>
            <a:r>
              <a:rPr lang="en-US"/>
              <a:t>Click icon to add picture</a:t>
            </a:r>
          </a:p>
        </p:txBody>
      </p:sp>
      <p:sp>
        <p:nvSpPr>
          <p:cNvPr id="35" name="Picture Placeholder 33">
            <a:extLst>
              <a:ext uri="{FF2B5EF4-FFF2-40B4-BE49-F238E27FC236}">
                <a16:creationId xmlns:a16="http://schemas.microsoft.com/office/drawing/2014/main" id="{E65006DE-F797-4019-BB72-F484F9FE7E58}"/>
              </a:ext>
            </a:extLst>
          </p:cNvPr>
          <p:cNvSpPr>
            <a:spLocks noGrp="1"/>
          </p:cNvSpPr>
          <p:nvPr>
            <p:ph type="pic" sz="quarter" idx="14"/>
          </p:nvPr>
        </p:nvSpPr>
        <p:spPr>
          <a:xfrm>
            <a:off x="3829813" y="4263232"/>
            <a:ext cx="1689100" cy="1397000"/>
          </a:xfrm>
        </p:spPr>
        <p:txBody>
          <a:bodyPr/>
          <a:lstStyle>
            <a:lvl1pPr marL="0" indent="0" algn="ctr">
              <a:buNone/>
              <a:defRPr>
                <a:solidFill>
                  <a:schemeClr val="bg1"/>
                </a:solidFill>
              </a:defRPr>
            </a:lvl1pPr>
          </a:lstStyle>
          <a:p>
            <a:r>
              <a:rPr lang="en-US"/>
              <a:t>Click icon to add picture</a:t>
            </a:r>
          </a:p>
        </p:txBody>
      </p:sp>
      <p:sp>
        <p:nvSpPr>
          <p:cNvPr id="36" name="Picture Placeholder 33">
            <a:extLst>
              <a:ext uri="{FF2B5EF4-FFF2-40B4-BE49-F238E27FC236}">
                <a16:creationId xmlns:a16="http://schemas.microsoft.com/office/drawing/2014/main" id="{0947D252-5545-4406-8764-B7712464DA56}"/>
              </a:ext>
            </a:extLst>
          </p:cNvPr>
          <p:cNvSpPr>
            <a:spLocks noGrp="1"/>
          </p:cNvSpPr>
          <p:nvPr>
            <p:ph type="pic" sz="quarter" idx="15"/>
          </p:nvPr>
        </p:nvSpPr>
        <p:spPr>
          <a:xfrm>
            <a:off x="6744524" y="1739900"/>
            <a:ext cx="1689100" cy="1397000"/>
          </a:xfrm>
        </p:spPr>
        <p:txBody>
          <a:bodyPr/>
          <a:lstStyle>
            <a:lvl1pPr marL="0" indent="0" algn="ctr">
              <a:buNone/>
              <a:defRPr>
                <a:solidFill>
                  <a:schemeClr val="bg1"/>
                </a:solidFill>
              </a:defRPr>
            </a:lvl1pPr>
          </a:lstStyle>
          <a:p>
            <a:r>
              <a:rPr lang="en-US"/>
              <a:t>Click icon to add picture</a:t>
            </a:r>
          </a:p>
        </p:txBody>
      </p:sp>
      <p:sp>
        <p:nvSpPr>
          <p:cNvPr id="38" name="Picture Placeholder 33">
            <a:extLst>
              <a:ext uri="{FF2B5EF4-FFF2-40B4-BE49-F238E27FC236}">
                <a16:creationId xmlns:a16="http://schemas.microsoft.com/office/drawing/2014/main" id="{DD89F80C-C1D7-4F63-BAD2-F4EE1F9A162F}"/>
              </a:ext>
            </a:extLst>
          </p:cNvPr>
          <p:cNvSpPr>
            <a:spLocks noGrp="1"/>
          </p:cNvSpPr>
          <p:nvPr>
            <p:ph type="pic" sz="quarter" idx="17"/>
          </p:nvPr>
        </p:nvSpPr>
        <p:spPr>
          <a:xfrm>
            <a:off x="9659235" y="4263232"/>
            <a:ext cx="1689100" cy="1397000"/>
          </a:xfrm>
        </p:spPr>
        <p:txBody>
          <a:bodyPr/>
          <a:lstStyle>
            <a:lvl1pPr marL="0" indent="0" algn="ctr">
              <a:buNone/>
              <a:defRPr>
                <a:solidFill>
                  <a:schemeClr val="bg1"/>
                </a:solidFill>
              </a:defRPr>
            </a:lvl1pPr>
          </a:lstStyle>
          <a:p>
            <a:r>
              <a:rPr lang="en-US"/>
              <a:t>Click icon to add picture</a:t>
            </a:r>
          </a:p>
        </p:txBody>
      </p:sp>
      <p:sp>
        <p:nvSpPr>
          <p:cNvPr id="40" name="Text Placeholder 39">
            <a:extLst>
              <a:ext uri="{FF2B5EF4-FFF2-40B4-BE49-F238E27FC236}">
                <a16:creationId xmlns:a16="http://schemas.microsoft.com/office/drawing/2014/main" id="{08BBFEC8-B6BE-4768-9284-26D98C06FFC4}"/>
              </a:ext>
            </a:extLst>
          </p:cNvPr>
          <p:cNvSpPr>
            <a:spLocks noGrp="1"/>
          </p:cNvSpPr>
          <p:nvPr>
            <p:ph type="body" sz="quarter" idx="18" hasCustomPrompt="1"/>
          </p:nvPr>
        </p:nvSpPr>
        <p:spPr>
          <a:xfrm>
            <a:off x="590550"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1" name="Text Placeholder 39">
            <a:extLst>
              <a:ext uri="{FF2B5EF4-FFF2-40B4-BE49-F238E27FC236}">
                <a16:creationId xmlns:a16="http://schemas.microsoft.com/office/drawing/2014/main" id="{D12C79C2-427D-418B-8FFA-C27D8F2C986B}"/>
              </a:ext>
            </a:extLst>
          </p:cNvPr>
          <p:cNvSpPr>
            <a:spLocks noGrp="1"/>
          </p:cNvSpPr>
          <p:nvPr>
            <p:ph type="body" sz="quarter" idx="19" hasCustomPrompt="1"/>
          </p:nvPr>
        </p:nvSpPr>
        <p:spPr>
          <a:xfrm>
            <a:off x="3505963"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2" name="Text Placeholder 39">
            <a:extLst>
              <a:ext uri="{FF2B5EF4-FFF2-40B4-BE49-F238E27FC236}">
                <a16:creationId xmlns:a16="http://schemas.microsoft.com/office/drawing/2014/main" id="{0FD568C4-A06D-4A56-B7D6-AF338F5C329A}"/>
              </a:ext>
            </a:extLst>
          </p:cNvPr>
          <p:cNvSpPr>
            <a:spLocks noGrp="1"/>
          </p:cNvSpPr>
          <p:nvPr>
            <p:ph type="body" sz="quarter" idx="20" hasCustomPrompt="1"/>
          </p:nvPr>
        </p:nvSpPr>
        <p:spPr>
          <a:xfrm>
            <a:off x="6420674"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3" name="Text Placeholder 39">
            <a:extLst>
              <a:ext uri="{FF2B5EF4-FFF2-40B4-BE49-F238E27FC236}">
                <a16:creationId xmlns:a16="http://schemas.microsoft.com/office/drawing/2014/main" id="{76B41443-1233-4172-B61C-7CC516D88802}"/>
              </a:ext>
            </a:extLst>
          </p:cNvPr>
          <p:cNvSpPr>
            <a:spLocks noGrp="1"/>
          </p:cNvSpPr>
          <p:nvPr>
            <p:ph type="body" sz="quarter" idx="21" hasCustomPrompt="1"/>
          </p:nvPr>
        </p:nvSpPr>
        <p:spPr>
          <a:xfrm>
            <a:off x="9335385"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Tree>
    <p:extLst>
      <p:ext uri="{BB962C8B-B14F-4D97-AF65-F5344CB8AC3E}">
        <p14:creationId xmlns:p14="http://schemas.microsoft.com/office/powerpoint/2010/main" val="2108078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607F24-5B01-4964-9736-E876BC347E5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6168473" cy="758824"/>
          </a:xfrm>
        </p:spPr>
        <p:txBody>
          <a:bodyPr/>
          <a:lstStyle/>
          <a:p>
            <a:r>
              <a:rPr lang="en-US"/>
              <a:t>Click to edit Master title style</a:t>
            </a:r>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371475" y="1292086"/>
            <a:ext cx="3200212" cy="2914153"/>
          </a:xfrm>
          <a:prstGeom prst="rect">
            <a:avLst/>
          </a:prstGeom>
          <a:solidFill>
            <a:srgbClr val="4276A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44232AA-36A1-4A85-8868-9D12848EB106}"/>
              </a:ext>
            </a:extLst>
          </p:cNvPr>
          <p:cNvSpPr/>
          <p:nvPr userDrawn="1"/>
        </p:nvSpPr>
        <p:spPr>
          <a:xfrm>
            <a:off x="3085157" y="3802442"/>
            <a:ext cx="2711082"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B045D93-056D-486E-A634-890ECB9AF9C2}"/>
              </a:ext>
            </a:extLst>
          </p:cNvPr>
          <p:cNvSpPr/>
          <p:nvPr userDrawn="1"/>
        </p:nvSpPr>
        <p:spPr>
          <a:xfrm>
            <a:off x="5937498" y="2614584"/>
            <a:ext cx="2711082" cy="228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67CD5E4-19A9-4EFD-BBF1-2B1FBC9BB9BD}"/>
              </a:ext>
            </a:extLst>
          </p:cNvPr>
          <p:cNvSpPr/>
          <p:nvPr userDrawn="1"/>
        </p:nvSpPr>
        <p:spPr>
          <a:xfrm>
            <a:off x="3082557" y="1292087"/>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A533582-AC3E-4F3B-9602-085EB97AD294}"/>
              </a:ext>
            </a:extLst>
          </p:cNvPr>
          <p:cNvSpPr/>
          <p:nvPr userDrawn="1"/>
        </p:nvSpPr>
        <p:spPr>
          <a:xfrm>
            <a:off x="381313" y="3793987"/>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F0B1BD9-4AC2-4549-9001-383664C7F224}"/>
              </a:ext>
            </a:extLst>
          </p:cNvPr>
          <p:cNvSpPr/>
          <p:nvPr userDrawn="1"/>
        </p:nvSpPr>
        <p:spPr>
          <a:xfrm>
            <a:off x="8648580" y="2614584"/>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32B2DC05-AAD7-458D-B737-BE8CCA1FFA99}"/>
              </a:ext>
            </a:extLst>
          </p:cNvPr>
          <p:cNvSpPr/>
          <p:nvPr userDrawn="1"/>
        </p:nvSpPr>
        <p:spPr>
          <a:xfrm rot="5400000">
            <a:off x="3035935" y="2268330"/>
            <a:ext cx="298174" cy="1852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E423C01B-EB10-48EF-8F1C-C2A7E1923E3E}"/>
              </a:ext>
            </a:extLst>
          </p:cNvPr>
          <p:cNvSpPr/>
          <p:nvPr userDrawn="1"/>
        </p:nvSpPr>
        <p:spPr>
          <a:xfrm rot="16200000">
            <a:off x="2843075" y="4852815"/>
            <a:ext cx="298174" cy="1852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BB0D5D5D-BB46-489A-A006-03E52FDA0AB6}"/>
              </a:ext>
            </a:extLst>
          </p:cNvPr>
          <p:cNvSpPr/>
          <p:nvPr userDrawn="1"/>
        </p:nvSpPr>
        <p:spPr>
          <a:xfrm rot="5400000">
            <a:off x="8603446" y="3634547"/>
            <a:ext cx="298174" cy="18525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icture Placeholder 33">
            <a:extLst>
              <a:ext uri="{FF2B5EF4-FFF2-40B4-BE49-F238E27FC236}">
                <a16:creationId xmlns:a16="http://schemas.microsoft.com/office/drawing/2014/main" id="{2D0DCA06-9544-45C9-BE22-EBB853AE757C}"/>
              </a:ext>
            </a:extLst>
          </p:cNvPr>
          <p:cNvSpPr>
            <a:spLocks noGrp="1"/>
          </p:cNvSpPr>
          <p:nvPr>
            <p:ph type="pic" sz="quarter" idx="13"/>
          </p:nvPr>
        </p:nvSpPr>
        <p:spPr>
          <a:xfrm>
            <a:off x="3715546" y="1779635"/>
            <a:ext cx="1405742" cy="1162644"/>
          </a:xfrm>
        </p:spPr>
        <p:txBody>
          <a:bodyPr>
            <a:normAutofit/>
          </a:bodyPr>
          <a:lstStyle>
            <a:lvl1pPr marL="0" indent="0" algn="ctr">
              <a:buNone/>
              <a:defRPr sz="2000">
                <a:solidFill>
                  <a:schemeClr val="tx1"/>
                </a:solidFill>
              </a:defRPr>
            </a:lvl1pPr>
          </a:lstStyle>
          <a:p>
            <a:r>
              <a:rPr lang="en-US"/>
              <a:t>Click icon to add picture</a:t>
            </a:r>
          </a:p>
        </p:txBody>
      </p:sp>
      <p:sp>
        <p:nvSpPr>
          <p:cNvPr id="46" name="Picture Placeholder 33">
            <a:extLst>
              <a:ext uri="{FF2B5EF4-FFF2-40B4-BE49-F238E27FC236}">
                <a16:creationId xmlns:a16="http://schemas.microsoft.com/office/drawing/2014/main" id="{21403A13-F195-405D-B352-4B77969E358B}"/>
              </a:ext>
            </a:extLst>
          </p:cNvPr>
          <p:cNvSpPr>
            <a:spLocks noGrp="1"/>
          </p:cNvSpPr>
          <p:nvPr>
            <p:ph type="pic" sz="quarter" idx="14"/>
          </p:nvPr>
        </p:nvSpPr>
        <p:spPr>
          <a:xfrm>
            <a:off x="980079" y="4319262"/>
            <a:ext cx="1405742" cy="1162644"/>
          </a:xfrm>
        </p:spPr>
        <p:txBody>
          <a:bodyPr>
            <a:normAutofit/>
          </a:bodyPr>
          <a:lstStyle>
            <a:lvl1pPr marL="0" indent="0" algn="ctr">
              <a:buNone/>
              <a:defRPr sz="2000">
                <a:solidFill>
                  <a:schemeClr val="tx1"/>
                </a:solidFill>
              </a:defRPr>
            </a:lvl1pPr>
          </a:lstStyle>
          <a:p>
            <a:r>
              <a:rPr lang="en-US"/>
              <a:t>Click icon to add picture</a:t>
            </a:r>
          </a:p>
        </p:txBody>
      </p:sp>
      <p:sp>
        <p:nvSpPr>
          <p:cNvPr id="47" name="Picture Placeholder 33">
            <a:extLst>
              <a:ext uri="{FF2B5EF4-FFF2-40B4-BE49-F238E27FC236}">
                <a16:creationId xmlns:a16="http://schemas.microsoft.com/office/drawing/2014/main" id="{390C9BE2-4328-41D9-82FB-F6FEE7026C55}"/>
              </a:ext>
            </a:extLst>
          </p:cNvPr>
          <p:cNvSpPr>
            <a:spLocks noGrp="1"/>
          </p:cNvSpPr>
          <p:nvPr>
            <p:ph type="pic" sz="quarter" idx="15"/>
          </p:nvPr>
        </p:nvSpPr>
        <p:spPr>
          <a:xfrm>
            <a:off x="9301250" y="3221120"/>
            <a:ext cx="1405742" cy="1162644"/>
          </a:xfrm>
        </p:spPr>
        <p:txBody>
          <a:bodyPr>
            <a:normAutofit/>
          </a:bodyPr>
          <a:lstStyle>
            <a:lvl1pPr marL="0" indent="0" algn="ctr">
              <a:buNone/>
              <a:defRPr sz="2000">
                <a:solidFill>
                  <a:schemeClr val="tx1"/>
                </a:solidFill>
              </a:defRPr>
            </a:lvl1pPr>
          </a:lstStyle>
          <a:p>
            <a:r>
              <a:rPr lang="en-US"/>
              <a:t>Click icon to add picture</a:t>
            </a:r>
          </a:p>
        </p:txBody>
      </p:sp>
      <p:sp>
        <p:nvSpPr>
          <p:cNvPr id="17" name="Text Placeholder 39">
            <a:extLst>
              <a:ext uri="{FF2B5EF4-FFF2-40B4-BE49-F238E27FC236}">
                <a16:creationId xmlns:a16="http://schemas.microsoft.com/office/drawing/2014/main" id="{1EE624A7-7FE4-44DC-B710-D995C25C9CEA}"/>
              </a:ext>
            </a:extLst>
          </p:cNvPr>
          <p:cNvSpPr>
            <a:spLocks noGrp="1"/>
          </p:cNvSpPr>
          <p:nvPr>
            <p:ph type="body" sz="quarter" idx="18" hasCustomPrompt="1"/>
          </p:nvPr>
        </p:nvSpPr>
        <p:spPr>
          <a:xfrm>
            <a:off x="558616" y="1507987"/>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18" name="Text Placeholder 39">
            <a:extLst>
              <a:ext uri="{FF2B5EF4-FFF2-40B4-BE49-F238E27FC236}">
                <a16:creationId xmlns:a16="http://schemas.microsoft.com/office/drawing/2014/main" id="{34CC27D1-7AB7-4922-81C5-41E9C01BAAE1}"/>
              </a:ext>
            </a:extLst>
          </p:cNvPr>
          <p:cNvSpPr>
            <a:spLocks noGrp="1"/>
          </p:cNvSpPr>
          <p:nvPr>
            <p:ph type="body" sz="quarter" idx="19" hasCustomPrompt="1"/>
          </p:nvPr>
        </p:nvSpPr>
        <p:spPr>
          <a:xfrm>
            <a:off x="3263532" y="4009887"/>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19" name="Text Placeholder 39">
            <a:extLst>
              <a:ext uri="{FF2B5EF4-FFF2-40B4-BE49-F238E27FC236}">
                <a16:creationId xmlns:a16="http://schemas.microsoft.com/office/drawing/2014/main" id="{03F0CFEB-33B8-47FE-BC44-44AF273543D5}"/>
              </a:ext>
            </a:extLst>
          </p:cNvPr>
          <p:cNvSpPr>
            <a:spLocks noGrp="1"/>
          </p:cNvSpPr>
          <p:nvPr>
            <p:ph type="body" sz="quarter" idx="20" hasCustomPrompt="1"/>
          </p:nvPr>
        </p:nvSpPr>
        <p:spPr>
          <a:xfrm>
            <a:off x="6103874" y="2866887"/>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Tree>
    <p:extLst>
      <p:ext uri="{BB962C8B-B14F-4D97-AF65-F5344CB8AC3E}">
        <p14:creationId xmlns:p14="http://schemas.microsoft.com/office/powerpoint/2010/main" val="201425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1A59197-7C21-44E6-8A97-DE0ABD1E6909}"/>
              </a:ext>
            </a:extLst>
          </p:cNvPr>
          <p:cNvSpPr/>
          <p:nvPr userDrawn="1"/>
        </p:nvSpPr>
        <p:spPr>
          <a:xfrm>
            <a:off x="0" y="0"/>
            <a:ext cx="641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016500" y="472281"/>
            <a:ext cx="7175500" cy="5913439"/>
          </a:xfrm>
          <a:solidFill>
            <a:schemeClr val="bg1">
              <a:lumMod val="95000"/>
            </a:schemeClr>
          </a:solidFill>
        </p:spPr>
        <p:txBody>
          <a:bodyPr>
            <a:normAutofit/>
          </a:bodyPr>
          <a:lstStyle>
            <a:lvl1pPr marL="0" indent="0" algn="ctr">
              <a:buNone/>
              <a:defRPr sz="1800"/>
            </a:lvl1pPr>
          </a:lstStyle>
          <a:p>
            <a:r>
              <a:rPr lang="en-US"/>
              <a:t>Click icon to add picture</a:t>
            </a:r>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6" y="1779589"/>
            <a:ext cx="4416424" cy="2182811"/>
          </a:xfrm>
        </p:spPr>
        <p:txBody>
          <a:bodyPr anchor="b">
            <a:normAutofit/>
          </a:bodyPr>
          <a:lstStyle>
            <a:lvl1pPr algn="l">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6" y="4079083"/>
            <a:ext cx="4416424"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C1626B81-8882-4179-8C3A-BEA9BBEF2A62}"/>
              </a:ext>
            </a:extLst>
          </p:cNvPr>
          <p:cNvSpPr/>
          <p:nvPr userDrawn="1"/>
        </p:nvSpPr>
        <p:spPr>
          <a:xfrm>
            <a:off x="5021263" y="368300"/>
            <a:ext cx="3159760" cy="1166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4836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11520487" cy="304975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sp>
        <p:nvSpPr>
          <p:cNvPr id="20" name="Picture Placeholder 33">
            <a:extLst>
              <a:ext uri="{FF2B5EF4-FFF2-40B4-BE49-F238E27FC236}">
                <a16:creationId xmlns:a16="http://schemas.microsoft.com/office/drawing/2014/main" id="{917F3183-F8DC-409E-BDAF-E3190E5CC10A}"/>
              </a:ext>
            </a:extLst>
          </p:cNvPr>
          <p:cNvSpPr>
            <a:spLocks noGrp="1"/>
          </p:cNvSpPr>
          <p:nvPr>
            <p:ph type="pic" sz="quarter" idx="13"/>
          </p:nvPr>
        </p:nvSpPr>
        <p:spPr>
          <a:xfrm>
            <a:off x="1466711" y="2999731"/>
            <a:ext cx="1405742" cy="1162644"/>
          </a:xfrm>
        </p:spPr>
        <p:txBody>
          <a:bodyPr>
            <a:normAutofit/>
          </a:bodyPr>
          <a:lstStyle>
            <a:lvl1pPr marL="0" indent="0" algn="ctr">
              <a:buNone/>
              <a:defRPr sz="2000">
                <a:solidFill>
                  <a:schemeClr val="tx1"/>
                </a:solidFill>
              </a:defRPr>
            </a:lvl1pPr>
          </a:lstStyle>
          <a:p>
            <a:r>
              <a:rPr lang="en-US"/>
              <a:t>Click icon to add picture</a:t>
            </a:r>
          </a:p>
        </p:txBody>
      </p:sp>
      <p:sp>
        <p:nvSpPr>
          <p:cNvPr id="25" name="Picture Placeholder 33">
            <a:extLst>
              <a:ext uri="{FF2B5EF4-FFF2-40B4-BE49-F238E27FC236}">
                <a16:creationId xmlns:a16="http://schemas.microsoft.com/office/drawing/2014/main" id="{8DCF90EE-8A0F-46BB-A8EC-27CB7826EB0D}"/>
              </a:ext>
            </a:extLst>
          </p:cNvPr>
          <p:cNvSpPr>
            <a:spLocks noGrp="1"/>
          </p:cNvSpPr>
          <p:nvPr>
            <p:ph type="pic" sz="quarter" idx="17"/>
          </p:nvPr>
        </p:nvSpPr>
        <p:spPr>
          <a:xfrm>
            <a:off x="4108135" y="2999731"/>
            <a:ext cx="1405742" cy="1162644"/>
          </a:xfrm>
        </p:spPr>
        <p:txBody>
          <a:bodyPr>
            <a:normAutofit/>
          </a:bodyPr>
          <a:lstStyle>
            <a:lvl1pPr marL="0" indent="0" algn="ctr">
              <a:buNone/>
              <a:defRPr sz="2000">
                <a:solidFill>
                  <a:schemeClr val="tx1"/>
                </a:solidFill>
              </a:defRPr>
            </a:lvl1pPr>
          </a:lstStyle>
          <a:p>
            <a:r>
              <a:rPr lang="en-US"/>
              <a:t>Click icon to add picture</a:t>
            </a:r>
          </a:p>
        </p:txBody>
      </p:sp>
      <p:sp>
        <p:nvSpPr>
          <p:cNvPr id="26" name="Picture Placeholder 33">
            <a:extLst>
              <a:ext uri="{FF2B5EF4-FFF2-40B4-BE49-F238E27FC236}">
                <a16:creationId xmlns:a16="http://schemas.microsoft.com/office/drawing/2014/main" id="{4B6BCE84-A7A7-4701-966F-9F969C523C51}"/>
              </a:ext>
            </a:extLst>
          </p:cNvPr>
          <p:cNvSpPr>
            <a:spLocks noGrp="1"/>
          </p:cNvSpPr>
          <p:nvPr>
            <p:ph type="pic" sz="quarter" idx="18"/>
          </p:nvPr>
        </p:nvSpPr>
        <p:spPr>
          <a:xfrm>
            <a:off x="6749558" y="2999731"/>
            <a:ext cx="1405742" cy="1162644"/>
          </a:xfrm>
        </p:spPr>
        <p:txBody>
          <a:bodyPr>
            <a:normAutofit/>
          </a:bodyPr>
          <a:lstStyle>
            <a:lvl1pPr marL="0" indent="0" algn="ctr">
              <a:buNone/>
              <a:defRPr sz="2000">
                <a:solidFill>
                  <a:schemeClr val="tx1"/>
                </a:solidFill>
              </a:defRPr>
            </a:lvl1pPr>
          </a:lstStyle>
          <a:p>
            <a:r>
              <a:rPr lang="en-US"/>
              <a:t>Click icon to add picture</a:t>
            </a:r>
          </a:p>
        </p:txBody>
      </p:sp>
      <p:sp>
        <p:nvSpPr>
          <p:cNvPr id="27" name="Picture Placeholder 33">
            <a:extLst>
              <a:ext uri="{FF2B5EF4-FFF2-40B4-BE49-F238E27FC236}">
                <a16:creationId xmlns:a16="http://schemas.microsoft.com/office/drawing/2014/main" id="{2F810615-16AA-4D3F-93BB-1074BABE1234}"/>
              </a:ext>
            </a:extLst>
          </p:cNvPr>
          <p:cNvSpPr>
            <a:spLocks noGrp="1"/>
          </p:cNvSpPr>
          <p:nvPr>
            <p:ph type="pic" sz="quarter" idx="19"/>
          </p:nvPr>
        </p:nvSpPr>
        <p:spPr>
          <a:xfrm>
            <a:off x="9435088" y="2999731"/>
            <a:ext cx="1405742" cy="1162644"/>
          </a:xfrm>
        </p:spPr>
        <p:txBody>
          <a:bodyPr>
            <a:normAutofit/>
          </a:bodyPr>
          <a:lstStyle>
            <a:lvl1pPr marL="0" indent="0" algn="ctr">
              <a:buNone/>
              <a:defRPr sz="2000">
                <a:solidFill>
                  <a:schemeClr val="tx1"/>
                </a:solidFill>
              </a:defRPr>
            </a:lvl1pPr>
          </a:lstStyle>
          <a:p>
            <a:r>
              <a:rPr lang="en-US"/>
              <a:t>Click icon to add picture</a:t>
            </a:r>
          </a:p>
        </p:txBody>
      </p:sp>
      <p:sp>
        <p:nvSpPr>
          <p:cNvPr id="32" name="Rectangle 31">
            <a:extLst>
              <a:ext uri="{FF2B5EF4-FFF2-40B4-BE49-F238E27FC236}">
                <a16:creationId xmlns:a16="http://schemas.microsoft.com/office/drawing/2014/main" id="{E9E999B4-BC91-4EF5-915C-59E58E141134}"/>
              </a:ext>
            </a:extLst>
          </p:cNvPr>
          <p:cNvSpPr/>
          <p:nvPr userDrawn="1"/>
        </p:nvSpPr>
        <p:spPr>
          <a:xfrm>
            <a:off x="979920" y="4514247"/>
            <a:ext cx="2379325" cy="1686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E3D72D1-545E-4FA9-B18F-DBE257DA9472}"/>
              </a:ext>
            </a:extLst>
          </p:cNvPr>
          <p:cNvSpPr/>
          <p:nvPr userDrawn="1"/>
        </p:nvSpPr>
        <p:spPr>
          <a:xfrm>
            <a:off x="3621344" y="4514247"/>
            <a:ext cx="2379325" cy="1686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1FF2C74-7F94-4D15-9530-4844CA0ABABA}"/>
              </a:ext>
            </a:extLst>
          </p:cNvPr>
          <p:cNvSpPr/>
          <p:nvPr userDrawn="1"/>
        </p:nvSpPr>
        <p:spPr>
          <a:xfrm>
            <a:off x="6262766" y="4514247"/>
            <a:ext cx="2379325" cy="16865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65048BF-5755-467D-94DA-799CD1A9ED70}"/>
              </a:ext>
            </a:extLst>
          </p:cNvPr>
          <p:cNvSpPr/>
          <p:nvPr userDrawn="1"/>
        </p:nvSpPr>
        <p:spPr>
          <a:xfrm>
            <a:off x="8904188" y="4514247"/>
            <a:ext cx="2379325" cy="16865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9">
            <a:extLst>
              <a:ext uri="{FF2B5EF4-FFF2-40B4-BE49-F238E27FC236}">
                <a16:creationId xmlns:a16="http://schemas.microsoft.com/office/drawing/2014/main" id="{3C8488B4-AC1B-43A6-A416-3F5BC72456F9}"/>
              </a:ext>
            </a:extLst>
          </p:cNvPr>
          <p:cNvSpPr>
            <a:spLocks noGrp="1"/>
          </p:cNvSpPr>
          <p:nvPr>
            <p:ph type="body" sz="quarter" idx="20" hasCustomPrompt="1"/>
          </p:nvPr>
        </p:nvSpPr>
        <p:spPr>
          <a:xfrm>
            <a:off x="1091465"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0" name="Text Placeholder 39">
            <a:extLst>
              <a:ext uri="{FF2B5EF4-FFF2-40B4-BE49-F238E27FC236}">
                <a16:creationId xmlns:a16="http://schemas.microsoft.com/office/drawing/2014/main" id="{950DB978-3832-472D-9958-42D6A712EA6B}"/>
              </a:ext>
            </a:extLst>
          </p:cNvPr>
          <p:cNvSpPr>
            <a:spLocks noGrp="1"/>
          </p:cNvSpPr>
          <p:nvPr>
            <p:ph type="body" sz="quarter" idx="21" hasCustomPrompt="1"/>
          </p:nvPr>
        </p:nvSpPr>
        <p:spPr>
          <a:xfrm>
            <a:off x="3732888"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1" name="Text Placeholder 39">
            <a:extLst>
              <a:ext uri="{FF2B5EF4-FFF2-40B4-BE49-F238E27FC236}">
                <a16:creationId xmlns:a16="http://schemas.microsoft.com/office/drawing/2014/main" id="{7A9C8821-D3DD-40C3-83BD-38D190405711}"/>
              </a:ext>
            </a:extLst>
          </p:cNvPr>
          <p:cNvSpPr>
            <a:spLocks noGrp="1"/>
          </p:cNvSpPr>
          <p:nvPr>
            <p:ph type="body" sz="quarter" idx="22" hasCustomPrompt="1"/>
          </p:nvPr>
        </p:nvSpPr>
        <p:spPr>
          <a:xfrm>
            <a:off x="6374310"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2" name="Text Placeholder 39">
            <a:extLst>
              <a:ext uri="{FF2B5EF4-FFF2-40B4-BE49-F238E27FC236}">
                <a16:creationId xmlns:a16="http://schemas.microsoft.com/office/drawing/2014/main" id="{C3FC554A-BF67-40BD-BD4F-B2EA17BBDBC1}"/>
              </a:ext>
            </a:extLst>
          </p:cNvPr>
          <p:cNvSpPr>
            <a:spLocks noGrp="1"/>
          </p:cNvSpPr>
          <p:nvPr>
            <p:ph type="body" sz="quarter" idx="23" hasCustomPrompt="1"/>
          </p:nvPr>
        </p:nvSpPr>
        <p:spPr>
          <a:xfrm>
            <a:off x="9015732"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cxnSp>
        <p:nvCxnSpPr>
          <p:cNvPr id="6" name="Straight Connector 5">
            <a:extLst>
              <a:ext uri="{FF2B5EF4-FFF2-40B4-BE49-F238E27FC236}">
                <a16:creationId xmlns:a16="http://schemas.microsoft.com/office/drawing/2014/main" id="{62ECF54D-C7AE-4FFE-A9FA-ECD663CD2A09}"/>
              </a:ext>
            </a:extLst>
          </p:cNvPr>
          <p:cNvCxnSpPr>
            <a:cxnSpLocks/>
          </p:cNvCxnSpPr>
          <p:nvPr userDrawn="1"/>
        </p:nvCxnSpPr>
        <p:spPr>
          <a:xfrm>
            <a:off x="979920" y="4357837"/>
            <a:ext cx="237932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FB84BED-8481-4D23-AE06-31529215FE6C}"/>
              </a:ext>
            </a:extLst>
          </p:cNvPr>
          <p:cNvCxnSpPr>
            <a:cxnSpLocks/>
          </p:cNvCxnSpPr>
          <p:nvPr userDrawn="1"/>
        </p:nvCxnSpPr>
        <p:spPr>
          <a:xfrm>
            <a:off x="3621344" y="4357837"/>
            <a:ext cx="237932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A09D405-9228-4697-A91F-4E5A2B5B6512}"/>
              </a:ext>
            </a:extLst>
          </p:cNvPr>
          <p:cNvCxnSpPr>
            <a:cxnSpLocks/>
          </p:cNvCxnSpPr>
          <p:nvPr userDrawn="1"/>
        </p:nvCxnSpPr>
        <p:spPr>
          <a:xfrm>
            <a:off x="6262767" y="4357837"/>
            <a:ext cx="237932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645748A-37E1-4661-B50F-D1FCAF7F3088}"/>
              </a:ext>
            </a:extLst>
          </p:cNvPr>
          <p:cNvCxnSpPr>
            <a:cxnSpLocks/>
          </p:cNvCxnSpPr>
          <p:nvPr userDrawn="1"/>
        </p:nvCxnSpPr>
        <p:spPr>
          <a:xfrm>
            <a:off x="8904191" y="4357837"/>
            <a:ext cx="2379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8721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6" y="1233488"/>
            <a:ext cx="4140890"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sp>
        <p:nvSpPr>
          <p:cNvPr id="18" name="Rectangle 17">
            <a:extLst>
              <a:ext uri="{FF2B5EF4-FFF2-40B4-BE49-F238E27FC236}">
                <a16:creationId xmlns:a16="http://schemas.microsoft.com/office/drawing/2014/main" id="{1DD2DC66-11E4-4714-A8DE-E8AC34D49655}"/>
              </a:ext>
            </a:extLst>
          </p:cNvPr>
          <p:cNvSpPr/>
          <p:nvPr userDrawn="1"/>
        </p:nvSpPr>
        <p:spPr>
          <a:xfrm>
            <a:off x="4615257" y="1233489"/>
            <a:ext cx="2371952" cy="5148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B6748F93-9B1D-4874-A164-A654BF7D6C8C}"/>
              </a:ext>
            </a:extLst>
          </p:cNvPr>
          <p:cNvGrpSpPr/>
          <p:nvPr userDrawn="1"/>
        </p:nvGrpSpPr>
        <p:grpSpPr>
          <a:xfrm>
            <a:off x="4842107" y="2462886"/>
            <a:ext cx="1918252" cy="2689468"/>
            <a:chOff x="4790661" y="2266122"/>
            <a:chExt cx="1918252" cy="2852530"/>
          </a:xfrm>
        </p:grpSpPr>
        <p:cxnSp>
          <p:nvCxnSpPr>
            <p:cNvPr id="4" name="Straight Connector 3">
              <a:extLst>
                <a:ext uri="{FF2B5EF4-FFF2-40B4-BE49-F238E27FC236}">
                  <a16:creationId xmlns:a16="http://schemas.microsoft.com/office/drawing/2014/main" id="{4AEF10CE-C943-4C6B-9DBF-5A0E63CDC89B}"/>
                </a:ext>
              </a:extLst>
            </p:cNvPr>
            <p:cNvCxnSpPr/>
            <p:nvPr userDrawn="1"/>
          </p:nvCxnSpPr>
          <p:spPr>
            <a:xfrm>
              <a:off x="4790661" y="226612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28B198-0637-4F15-900F-6709BFE4BDEA}"/>
                </a:ext>
              </a:extLst>
            </p:cNvPr>
            <p:cNvCxnSpPr/>
            <p:nvPr userDrawn="1"/>
          </p:nvCxnSpPr>
          <p:spPr>
            <a:xfrm>
              <a:off x="4790661" y="369238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F29A1B0-F4AB-4243-979A-50FADE3330EA}"/>
                </a:ext>
              </a:extLst>
            </p:cNvPr>
            <p:cNvCxnSpPr/>
            <p:nvPr userDrawn="1"/>
          </p:nvCxnSpPr>
          <p:spPr>
            <a:xfrm>
              <a:off x="4790661" y="511865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894F998-0FDF-4CA2-802E-4FCFA7674171}"/>
              </a:ext>
            </a:extLst>
          </p:cNvPr>
          <p:cNvGrpSpPr/>
          <p:nvPr userDrawn="1"/>
        </p:nvGrpSpPr>
        <p:grpSpPr>
          <a:xfrm>
            <a:off x="7090100" y="2462886"/>
            <a:ext cx="4801862" cy="2689468"/>
            <a:chOff x="4790661" y="2266122"/>
            <a:chExt cx="1918252" cy="2852530"/>
          </a:xfrm>
        </p:grpSpPr>
        <p:cxnSp>
          <p:nvCxnSpPr>
            <p:cNvPr id="33" name="Straight Connector 32">
              <a:extLst>
                <a:ext uri="{FF2B5EF4-FFF2-40B4-BE49-F238E27FC236}">
                  <a16:creationId xmlns:a16="http://schemas.microsoft.com/office/drawing/2014/main" id="{C1F0C0C8-87C4-49FB-B35B-E937E9D0BEC5}"/>
                </a:ext>
              </a:extLst>
            </p:cNvPr>
            <p:cNvCxnSpPr/>
            <p:nvPr userDrawn="1"/>
          </p:nvCxnSpPr>
          <p:spPr>
            <a:xfrm>
              <a:off x="4790661" y="226612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57C5D3-7E33-4894-8AC3-0FD1BEB12F40}"/>
                </a:ext>
              </a:extLst>
            </p:cNvPr>
            <p:cNvCxnSpPr/>
            <p:nvPr userDrawn="1"/>
          </p:nvCxnSpPr>
          <p:spPr>
            <a:xfrm>
              <a:off x="4790661" y="3692387"/>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00BA9F8-92BF-42F0-BD46-D9B7E7422F75}"/>
                </a:ext>
              </a:extLst>
            </p:cNvPr>
            <p:cNvCxnSpPr/>
            <p:nvPr userDrawn="1"/>
          </p:nvCxnSpPr>
          <p:spPr>
            <a:xfrm>
              <a:off x="4790661" y="511865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7166507" y="1463643"/>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0" name="Text Placeholder 39">
            <a:extLst>
              <a:ext uri="{FF2B5EF4-FFF2-40B4-BE49-F238E27FC236}">
                <a16:creationId xmlns:a16="http://schemas.microsoft.com/office/drawing/2014/main" id="{179CBA0C-6465-4209-AF3F-548A57F20CE8}"/>
              </a:ext>
            </a:extLst>
          </p:cNvPr>
          <p:cNvSpPr>
            <a:spLocks noGrp="1"/>
          </p:cNvSpPr>
          <p:nvPr>
            <p:ph type="body" sz="quarter" idx="21" hasCustomPrompt="1"/>
          </p:nvPr>
        </p:nvSpPr>
        <p:spPr>
          <a:xfrm>
            <a:off x="7166507" y="27417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1" name="Text Placeholder 39">
            <a:extLst>
              <a:ext uri="{FF2B5EF4-FFF2-40B4-BE49-F238E27FC236}">
                <a16:creationId xmlns:a16="http://schemas.microsoft.com/office/drawing/2014/main" id="{99852211-6BD9-4B69-BBC9-F2181F272D23}"/>
              </a:ext>
            </a:extLst>
          </p:cNvPr>
          <p:cNvSpPr>
            <a:spLocks noGrp="1"/>
          </p:cNvSpPr>
          <p:nvPr>
            <p:ph type="body" sz="quarter" idx="22" hasCustomPrompt="1"/>
          </p:nvPr>
        </p:nvSpPr>
        <p:spPr>
          <a:xfrm>
            <a:off x="7166507" y="4069997"/>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2" name="Text Placeholder 39">
            <a:extLst>
              <a:ext uri="{FF2B5EF4-FFF2-40B4-BE49-F238E27FC236}">
                <a16:creationId xmlns:a16="http://schemas.microsoft.com/office/drawing/2014/main" id="{EEF11D65-7095-41D2-9630-E2EB44552E58}"/>
              </a:ext>
            </a:extLst>
          </p:cNvPr>
          <p:cNvSpPr>
            <a:spLocks noGrp="1"/>
          </p:cNvSpPr>
          <p:nvPr>
            <p:ph type="body" sz="quarter" idx="23" hasCustomPrompt="1"/>
          </p:nvPr>
        </p:nvSpPr>
        <p:spPr>
          <a:xfrm>
            <a:off x="7166507" y="53943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5227571" y="1437538"/>
            <a:ext cx="1147325" cy="811033"/>
          </a:xfrm>
        </p:spPr>
        <p:txBody>
          <a:bodyPr>
            <a:normAutofit/>
          </a:bodyPr>
          <a:lstStyle>
            <a:lvl1pPr marL="0" indent="0" algn="ctr">
              <a:buNone/>
              <a:defRPr sz="1600">
                <a:solidFill>
                  <a:schemeClr val="bg1"/>
                </a:solidFill>
              </a:defRPr>
            </a:lvl1pPr>
          </a:lstStyle>
          <a:p>
            <a:r>
              <a:rPr lang="en-US"/>
              <a:t>Click icon to add picture</a:t>
            </a:r>
          </a:p>
        </p:txBody>
      </p:sp>
      <p:sp>
        <p:nvSpPr>
          <p:cNvPr id="44" name="Picture Placeholder 33">
            <a:extLst>
              <a:ext uri="{FF2B5EF4-FFF2-40B4-BE49-F238E27FC236}">
                <a16:creationId xmlns:a16="http://schemas.microsoft.com/office/drawing/2014/main" id="{9A1BE0BE-1FFD-445C-B6BA-E4A602D22112}"/>
              </a:ext>
            </a:extLst>
          </p:cNvPr>
          <p:cNvSpPr>
            <a:spLocks noGrp="1"/>
          </p:cNvSpPr>
          <p:nvPr>
            <p:ph type="pic" sz="quarter" idx="24"/>
          </p:nvPr>
        </p:nvSpPr>
        <p:spPr>
          <a:xfrm>
            <a:off x="5227571" y="2715650"/>
            <a:ext cx="1147325" cy="811033"/>
          </a:xfrm>
        </p:spPr>
        <p:txBody>
          <a:bodyPr>
            <a:normAutofit/>
          </a:bodyPr>
          <a:lstStyle>
            <a:lvl1pPr marL="0" indent="0" algn="ctr">
              <a:buNone/>
              <a:defRPr sz="1600">
                <a:solidFill>
                  <a:schemeClr val="bg1"/>
                </a:solidFill>
              </a:defRPr>
            </a:lvl1pPr>
          </a:lstStyle>
          <a:p>
            <a:r>
              <a:rPr lang="en-US"/>
              <a:t>Click icon to add picture</a:t>
            </a:r>
          </a:p>
        </p:txBody>
      </p:sp>
      <p:sp>
        <p:nvSpPr>
          <p:cNvPr id="45" name="Picture Placeholder 33">
            <a:extLst>
              <a:ext uri="{FF2B5EF4-FFF2-40B4-BE49-F238E27FC236}">
                <a16:creationId xmlns:a16="http://schemas.microsoft.com/office/drawing/2014/main" id="{B577AF17-6C7E-48B9-B267-0874B232A710}"/>
              </a:ext>
            </a:extLst>
          </p:cNvPr>
          <p:cNvSpPr>
            <a:spLocks noGrp="1"/>
          </p:cNvSpPr>
          <p:nvPr>
            <p:ph type="pic" sz="quarter" idx="25"/>
          </p:nvPr>
        </p:nvSpPr>
        <p:spPr>
          <a:xfrm>
            <a:off x="5227571" y="4043892"/>
            <a:ext cx="1147325" cy="811033"/>
          </a:xfrm>
        </p:spPr>
        <p:txBody>
          <a:bodyPr>
            <a:normAutofit/>
          </a:bodyPr>
          <a:lstStyle>
            <a:lvl1pPr marL="0" indent="0" algn="ctr">
              <a:buNone/>
              <a:defRPr sz="1600">
                <a:solidFill>
                  <a:schemeClr val="bg1"/>
                </a:solidFill>
              </a:defRPr>
            </a:lvl1pPr>
          </a:lstStyle>
          <a:p>
            <a:r>
              <a:rPr lang="en-US"/>
              <a:t>Click icon to add picture</a:t>
            </a:r>
          </a:p>
        </p:txBody>
      </p:sp>
      <p:sp>
        <p:nvSpPr>
          <p:cNvPr id="46" name="Picture Placeholder 33">
            <a:extLst>
              <a:ext uri="{FF2B5EF4-FFF2-40B4-BE49-F238E27FC236}">
                <a16:creationId xmlns:a16="http://schemas.microsoft.com/office/drawing/2014/main" id="{98A01AB1-3434-46C7-B1B3-90AFD4B1799F}"/>
              </a:ext>
            </a:extLst>
          </p:cNvPr>
          <p:cNvSpPr>
            <a:spLocks noGrp="1"/>
          </p:cNvSpPr>
          <p:nvPr>
            <p:ph type="pic" sz="quarter" idx="26"/>
          </p:nvPr>
        </p:nvSpPr>
        <p:spPr>
          <a:xfrm>
            <a:off x="5227571" y="5368250"/>
            <a:ext cx="1147325" cy="811033"/>
          </a:xfrm>
        </p:spPr>
        <p:txBody>
          <a:bodyPr>
            <a:normAutofit/>
          </a:bodyPr>
          <a:lstStyle>
            <a:lvl1pPr marL="0" indent="0" algn="ctr">
              <a:buNone/>
              <a:defRPr sz="1600">
                <a:solidFill>
                  <a:schemeClr val="bg1"/>
                </a:solidFill>
              </a:defRPr>
            </a:lvl1pPr>
          </a:lstStyle>
          <a:p>
            <a:r>
              <a:rPr lang="en-US"/>
              <a:t>Click icon to add picture</a:t>
            </a:r>
          </a:p>
        </p:txBody>
      </p:sp>
    </p:spTree>
    <p:extLst>
      <p:ext uri="{BB962C8B-B14F-4D97-AF65-F5344CB8AC3E}">
        <p14:creationId xmlns:p14="http://schemas.microsoft.com/office/powerpoint/2010/main" val="2728092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DD2DC66-11E4-4714-A8DE-E8AC34D49655}"/>
              </a:ext>
            </a:extLst>
          </p:cNvPr>
          <p:cNvSpPr/>
          <p:nvPr userDrawn="1"/>
        </p:nvSpPr>
        <p:spPr>
          <a:xfrm>
            <a:off x="371475" y="1233488"/>
            <a:ext cx="2293200"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AF541B1-4F4B-40BC-BF0B-B80864399D0C}"/>
              </a:ext>
            </a:extLst>
          </p:cNvPr>
          <p:cNvSpPr/>
          <p:nvPr userDrawn="1"/>
        </p:nvSpPr>
        <p:spPr>
          <a:xfrm>
            <a:off x="371475" y="3773172"/>
            <a:ext cx="2293200"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B837A4A-8DA3-4F45-9468-2C7DE5B35803}"/>
              </a:ext>
            </a:extLst>
          </p:cNvPr>
          <p:cNvSpPr/>
          <p:nvPr userDrawn="1"/>
        </p:nvSpPr>
        <p:spPr>
          <a:xfrm>
            <a:off x="6170635" y="1233487"/>
            <a:ext cx="2294237"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9CA034F-F360-4CF5-B944-C16768254C5A}"/>
              </a:ext>
            </a:extLst>
          </p:cNvPr>
          <p:cNvSpPr/>
          <p:nvPr userDrawn="1"/>
        </p:nvSpPr>
        <p:spPr>
          <a:xfrm>
            <a:off x="6170635" y="3773171"/>
            <a:ext cx="2294237"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615473" y="1713955"/>
            <a:ext cx="1805204" cy="1466666"/>
          </a:xfrm>
        </p:spPr>
        <p:txBody>
          <a:bodyPr>
            <a:normAutofit/>
          </a:bodyPr>
          <a:lstStyle>
            <a:lvl1pPr marL="0" indent="0" algn="ctr">
              <a:buNone/>
              <a:defRPr sz="1600">
                <a:solidFill>
                  <a:schemeClr val="bg1"/>
                </a:solidFill>
              </a:defRPr>
            </a:lvl1pPr>
          </a:lstStyle>
          <a:p>
            <a:r>
              <a:rPr lang="en-US"/>
              <a:t>Click icon to add picture</a:t>
            </a:r>
          </a:p>
        </p:txBody>
      </p:sp>
      <p:sp>
        <p:nvSpPr>
          <p:cNvPr id="32" name="Rectangle 31">
            <a:extLst>
              <a:ext uri="{FF2B5EF4-FFF2-40B4-BE49-F238E27FC236}">
                <a16:creationId xmlns:a16="http://schemas.microsoft.com/office/drawing/2014/main" id="{ECA01639-D8FA-4F18-8FE5-E923F5A1BB48}"/>
              </a:ext>
            </a:extLst>
          </p:cNvPr>
          <p:cNvSpPr/>
          <p:nvPr userDrawn="1"/>
        </p:nvSpPr>
        <p:spPr>
          <a:xfrm>
            <a:off x="2730561"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F02D09E-3C25-405E-BF24-A884A07C224A}"/>
              </a:ext>
            </a:extLst>
          </p:cNvPr>
          <p:cNvSpPr/>
          <p:nvPr userDrawn="1"/>
        </p:nvSpPr>
        <p:spPr>
          <a:xfrm>
            <a:off x="2730561"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2900245"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35" name="Text Placeholder 39">
            <a:extLst>
              <a:ext uri="{FF2B5EF4-FFF2-40B4-BE49-F238E27FC236}">
                <a16:creationId xmlns:a16="http://schemas.microsoft.com/office/drawing/2014/main" id="{33BDF68D-A417-4526-95BD-83DC0A4FA5B1}"/>
              </a:ext>
            </a:extLst>
          </p:cNvPr>
          <p:cNvSpPr>
            <a:spLocks noGrp="1"/>
          </p:cNvSpPr>
          <p:nvPr>
            <p:ph type="body" sz="quarter" idx="27" hasCustomPrompt="1"/>
          </p:nvPr>
        </p:nvSpPr>
        <p:spPr>
          <a:xfrm>
            <a:off x="2900245"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36" name="Rectangle 35">
            <a:extLst>
              <a:ext uri="{FF2B5EF4-FFF2-40B4-BE49-F238E27FC236}">
                <a16:creationId xmlns:a16="http://schemas.microsoft.com/office/drawing/2014/main" id="{1C6F0F84-9668-4EA8-A3F5-3AD5AED3EFDD}"/>
              </a:ext>
            </a:extLst>
          </p:cNvPr>
          <p:cNvSpPr/>
          <p:nvPr userDrawn="1"/>
        </p:nvSpPr>
        <p:spPr>
          <a:xfrm>
            <a:off x="8549714"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9CCCFCB-4EAD-47A3-8F4A-307EE022DD53}"/>
              </a:ext>
            </a:extLst>
          </p:cNvPr>
          <p:cNvSpPr/>
          <p:nvPr userDrawn="1"/>
        </p:nvSpPr>
        <p:spPr>
          <a:xfrm>
            <a:off x="8549714"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39">
            <a:extLst>
              <a:ext uri="{FF2B5EF4-FFF2-40B4-BE49-F238E27FC236}">
                <a16:creationId xmlns:a16="http://schemas.microsoft.com/office/drawing/2014/main" id="{058CD71F-A7E3-4F68-ADE3-4E6B1BAE3129}"/>
              </a:ext>
            </a:extLst>
          </p:cNvPr>
          <p:cNvSpPr>
            <a:spLocks noGrp="1"/>
          </p:cNvSpPr>
          <p:nvPr>
            <p:ph type="body" sz="quarter" idx="28" hasCustomPrompt="1"/>
          </p:nvPr>
        </p:nvSpPr>
        <p:spPr>
          <a:xfrm>
            <a:off x="8719398"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50" name="Text Placeholder 39">
            <a:extLst>
              <a:ext uri="{FF2B5EF4-FFF2-40B4-BE49-F238E27FC236}">
                <a16:creationId xmlns:a16="http://schemas.microsoft.com/office/drawing/2014/main" id="{6EC40EC2-3775-4AF2-965D-0235107D8342}"/>
              </a:ext>
            </a:extLst>
          </p:cNvPr>
          <p:cNvSpPr>
            <a:spLocks noGrp="1"/>
          </p:cNvSpPr>
          <p:nvPr>
            <p:ph type="body" sz="quarter" idx="29" hasCustomPrompt="1"/>
          </p:nvPr>
        </p:nvSpPr>
        <p:spPr>
          <a:xfrm>
            <a:off x="8719398"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51" name="Picture Placeholder 33">
            <a:extLst>
              <a:ext uri="{FF2B5EF4-FFF2-40B4-BE49-F238E27FC236}">
                <a16:creationId xmlns:a16="http://schemas.microsoft.com/office/drawing/2014/main" id="{F196EA03-E36C-4E2A-A82F-8FA76EC2DBFC}"/>
              </a:ext>
            </a:extLst>
          </p:cNvPr>
          <p:cNvSpPr>
            <a:spLocks noGrp="1"/>
          </p:cNvSpPr>
          <p:nvPr>
            <p:ph type="pic" sz="quarter" idx="30"/>
          </p:nvPr>
        </p:nvSpPr>
        <p:spPr>
          <a:xfrm>
            <a:off x="615473" y="4253638"/>
            <a:ext cx="1805204" cy="1466666"/>
          </a:xfrm>
        </p:spPr>
        <p:txBody>
          <a:bodyPr>
            <a:normAutofit/>
          </a:bodyPr>
          <a:lstStyle>
            <a:lvl1pPr marL="0" indent="0" algn="ctr">
              <a:buNone/>
              <a:defRPr sz="1600">
                <a:solidFill>
                  <a:schemeClr val="bg1"/>
                </a:solidFill>
              </a:defRPr>
            </a:lvl1pPr>
          </a:lstStyle>
          <a:p>
            <a:r>
              <a:rPr lang="en-US"/>
              <a:t>Click icon to add picture</a:t>
            </a:r>
          </a:p>
        </p:txBody>
      </p:sp>
      <p:sp>
        <p:nvSpPr>
          <p:cNvPr id="52" name="Picture Placeholder 33">
            <a:extLst>
              <a:ext uri="{FF2B5EF4-FFF2-40B4-BE49-F238E27FC236}">
                <a16:creationId xmlns:a16="http://schemas.microsoft.com/office/drawing/2014/main" id="{9A754FAD-4B3A-4A76-9F0D-84DA72FD822B}"/>
              </a:ext>
            </a:extLst>
          </p:cNvPr>
          <p:cNvSpPr>
            <a:spLocks noGrp="1"/>
          </p:cNvSpPr>
          <p:nvPr>
            <p:ph type="pic" sz="quarter" idx="31"/>
          </p:nvPr>
        </p:nvSpPr>
        <p:spPr>
          <a:xfrm>
            <a:off x="6415151" y="4253638"/>
            <a:ext cx="1805204" cy="1466666"/>
          </a:xfrm>
        </p:spPr>
        <p:txBody>
          <a:bodyPr>
            <a:normAutofit/>
          </a:bodyPr>
          <a:lstStyle>
            <a:lvl1pPr marL="0" indent="0" algn="ctr">
              <a:buNone/>
              <a:defRPr sz="1600">
                <a:solidFill>
                  <a:schemeClr val="bg1"/>
                </a:solidFill>
              </a:defRPr>
            </a:lvl1pPr>
          </a:lstStyle>
          <a:p>
            <a:r>
              <a:rPr lang="en-US"/>
              <a:t>Click icon to add picture</a:t>
            </a:r>
          </a:p>
        </p:txBody>
      </p:sp>
      <p:sp>
        <p:nvSpPr>
          <p:cNvPr id="53" name="Picture Placeholder 33">
            <a:extLst>
              <a:ext uri="{FF2B5EF4-FFF2-40B4-BE49-F238E27FC236}">
                <a16:creationId xmlns:a16="http://schemas.microsoft.com/office/drawing/2014/main" id="{7A45718F-1012-47C4-BF29-7462E5C6CB90}"/>
              </a:ext>
            </a:extLst>
          </p:cNvPr>
          <p:cNvSpPr>
            <a:spLocks noGrp="1"/>
          </p:cNvSpPr>
          <p:nvPr>
            <p:ph type="pic" sz="quarter" idx="32"/>
          </p:nvPr>
        </p:nvSpPr>
        <p:spPr>
          <a:xfrm>
            <a:off x="6415151" y="1713954"/>
            <a:ext cx="1805204" cy="1466666"/>
          </a:xfrm>
        </p:spPr>
        <p:txBody>
          <a:bodyPr>
            <a:normAutofit/>
          </a:bodyPr>
          <a:lstStyle>
            <a:lvl1pPr marL="0" indent="0" algn="ctr">
              <a:buNone/>
              <a:defRPr sz="1600">
                <a:solidFill>
                  <a:schemeClr val="bg1"/>
                </a:solidFill>
              </a:defRPr>
            </a:lvl1pPr>
          </a:lstStyle>
          <a:p>
            <a:r>
              <a:rPr lang="en-US"/>
              <a:t>Click icon to add picture</a:t>
            </a:r>
          </a:p>
        </p:txBody>
      </p:sp>
    </p:spTree>
    <p:extLst>
      <p:ext uri="{BB962C8B-B14F-4D97-AF65-F5344CB8AC3E}">
        <p14:creationId xmlns:p14="http://schemas.microsoft.com/office/powerpoint/2010/main" val="6277322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2499530" y="4302782"/>
            <a:ext cx="2686613" cy="666781"/>
          </a:xfrm>
        </p:spPr>
        <p:txBody>
          <a:bodyPr anchor="t">
            <a:noAutofit/>
          </a:bodyPr>
          <a:lstStyle>
            <a:lvl1pPr marL="0" indent="0" algn="ctr">
              <a:buNone/>
              <a:defRPr sz="2000" b="1">
                <a:solidFill>
                  <a:schemeClr val="accent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2499526"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6441679" y="4302782"/>
            <a:ext cx="2686613" cy="666781"/>
          </a:xfrm>
        </p:spPr>
        <p:txBody>
          <a:bodyPr anchor="t">
            <a:noAutofit/>
          </a:bodyPr>
          <a:lstStyle>
            <a:lvl1pPr marL="0" indent="0" algn="ctr">
              <a:buNone/>
              <a:defRPr sz="2000" b="1">
                <a:solidFill>
                  <a:schemeClr val="accent2"/>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6449989"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Tree>
    <p:extLst>
      <p:ext uri="{BB962C8B-B14F-4D97-AF65-F5344CB8AC3E}">
        <p14:creationId xmlns:p14="http://schemas.microsoft.com/office/powerpoint/2010/main" val="1884734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BB81E01-55F6-44A7-8ACB-B172EA0F9FB3}"/>
              </a:ext>
            </a:extLst>
          </p:cNvPr>
          <p:cNvSpPr/>
          <p:nvPr userDrawn="1"/>
        </p:nvSpPr>
        <p:spPr>
          <a:xfrm>
            <a:off x="427656" y="2485505"/>
            <a:ext cx="3579881" cy="3884058"/>
          </a:xfrm>
          <a:prstGeom prst="rect">
            <a:avLst/>
          </a:prstGeom>
          <a:solidFill>
            <a:srgbClr val="427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AD85DF7-0BE8-4B88-98A1-F5062CDAA964}"/>
              </a:ext>
            </a:extLst>
          </p:cNvPr>
          <p:cNvSpPr/>
          <p:nvPr userDrawn="1"/>
        </p:nvSpPr>
        <p:spPr>
          <a:xfrm>
            <a:off x="4286463" y="2483363"/>
            <a:ext cx="3584448"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p:nvPr>
        </p:nvSpPr>
        <p:spPr>
          <a:xfrm>
            <a:off x="679741" y="2735206"/>
            <a:ext cx="3075709" cy="3382513"/>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endParaRPr lang="en-US"/>
          </a:p>
        </p:txBody>
      </p:sp>
      <p:sp>
        <p:nvSpPr>
          <p:cNvPr id="3" name="Text Placeholder 39">
            <a:extLst>
              <a:ext uri="{FF2B5EF4-FFF2-40B4-BE49-F238E27FC236}">
                <a16:creationId xmlns:a16="http://schemas.microsoft.com/office/drawing/2014/main" id="{24AB8B3C-F845-DA0B-6FBE-88D65C9628BC}"/>
              </a:ext>
            </a:extLst>
          </p:cNvPr>
          <p:cNvSpPr>
            <a:spLocks noGrp="1"/>
          </p:cNvSpPr>
          <p:nvPr>
            <p:ph type="body" sz="quarter" idx="21"/>
          </p:nvPr>
        </p:nvSpPr>
        <p:spPr>
          <a:xfrm>
            <a:off x="4464803" y="2735206"/>
            <a:ext cx="3075709" cy="3382513"/>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endParaRPr lang="en-US"/>
          </a:p>
        </p:txBody>
      </p:sp>
      <p:sp>
        <p:nvSpPr>
          <p:cNvPr id="5" name="Rectangle 4">
            <a:extLst>
              <a:ext uri="{FF2B5EF4-FFF2-40B4-BE49-F238E27FC236}">
                <a16:creationId xmlns:a16="http://schemas.microsoft.com/office/drawing/2014/main" id="{0694A4F6-698A-E017-0B7D-2FDE3F6A508C}"/>
              </a:ext>
            </a:extLst>
          </p:cNvPr>
          <p:cNvSpPr/>
          <p:nvPr userDrawn="1"/>
        </p:nvSpPr>
        <p:spPr>
          <a:xfrm>
            <a:off x="8184465" y="2483362"/>
            <a:ext cx="3584448" cy="3886200"/>
          </a:xfrm>
          <a:prstGeom prst="rect">
            <a:avLst/>
          </a:prstGeom>
          <a:solidFill>
            <a:srgbClr val="213B5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5382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928258E-48B5-471F-BC61-B45FB2CA51BA}"/>
              </a:ext>
            </a:extLst>
          </p:cNvPr>
          <p:cNvSpPr/>
          <p:nvPr userDrawn="1"/>
        </p:nvSpPr>
        <p:spPr>
          <a:xfrm>
            <a:off x="371474" y="1233488"/>
            <a:ext cx="7043479" cy="496728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9867FAC3-5109-4D5D-8105-FC48313396C4}"/>
              </a:ext>
            </a:extLst>
          </p:cNvPr>
          <p:cNvSpPr>
            <a:spLocks noGrp="1"/>
          </p:cNvSpPr>
          <p:nvPr>
            <p:ph type="body" sz="quarter" idx="14"/>
          </p:nvPr>
        </p:nvSpPr>
        <p:spPr>
          <a:xfrm>
            <a:off x="546100" y="1450975"/>
            <a:ext cx="4065588" cy="4552950"/>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96796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11520488" cy="4967287"/>
          </a:xfrm>
        </p:spPr>
        <p:txBody>
          <a:bodyPr>
            <a:normAutofit/>
          </a:bodyPr>
          <a:lstStyle>
            <a:lvl1pPr marL="0" indent="0" algn="ctr">
              <a:buNone/>
              <a:defRPr sz="2000"/>
            </a:lvl1pPr>
          </a:lstStyle>
          <a:p>
            <a:r>
              <a:rPr lang="en-US"/>
              <a:t>Click icon to add chart</a:t>
            </a:r>
          </a:p>
        </p:txBody>
      </p:sp>
    </p:spTree>
    <p:extLst>
      <p:ext uri="{BB962C8B-B14F-4D97-AF65-F5344CB8AC3E}">
        <p14:creationId xmlns:p14="http://schemas.microsoft.com/office/powerpoint/2010/main" val="25895297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7450621" cy="4967287"/>
          </a:xfrm>
        </p:spPr>
        <p:txBody>
          <a:bodyPr>
            <a:normAutofit/>
          </a:bodyPr>
          <a:lstStyle>
            <a:lvl1pPr marL="0" indent="0" algn="ctr">
              <a:buNone/>
              <a:defRPr sz="2000"/>
            </a:lvl1pPr>
          </a:lstStyle>
          <a:p>
            <a:r>
              <a:rPr lang="en-US"/>
              <a:t>Click icon to add chart</a:t>
            </a:r>
          </a:p>
        </p:txBody>
      </p:sp>
      <p:sp>
        <p:nvSpPr>
          <p:cNvPr id="5" name="Picture Placeholder 4">
            <a:extLst>
              <a:ext uri="{FF2B5EF4-FFF2-40B4-BE49-F238E27FC236}">
                <a16:creationId xmlns:a16="http://schemas.microsoft.com/office/drawing/2014/main" id="{F1D1D3DC-359F-47D3-A498-6E5DEF615BD3}"/>
              </a:ext>
            </a:extLst>
          </p:cNvPr>
          <p:cNvSpPr>
            <a:spLocks noGrp="1"/>
          </p:cNvSpPr>
          <p:nvPr>
            <p:ph type="pic" sz="quarter" idx="14"/>
          </p:nvPr>
        </p:nvSpPr>
        <p:spPr>
          <a:xfrm>
            <a:off x="7940675" y="1233488"/>
            <a:ext cx="3951288" cy="4967287"/>
          </a:xfrm>
        </p:spPr>
        <p:txBody>
          <a:bodyPr>
            <a:normAutofit/>
          </a:bodyPr>
          <a:lstStyle>
            <a:lvl1pPr marL="0" indent="0" algn="ctr">
              <a:buNone/>
              <a:defRPr sz="2000"/>
            </a:lvl1pPr>
          </a:lstStyle>
          <a:p>
            <a:r>
              <a:rPr lang="en-US"/>
              <a:t>Click icon to add picture</a:t>
            </a:r>
          </a:p>
        </p:txBody>
      </p:sp>
    </p:spTree>
    <p:extLst>
      <p:ext uri="{BB962C8B-B14F-4D97-AF65-F5344CB8AC3E}">
        <p14:creationId xmlns:p14="http://schemas.microsoft.com/office/powerpoint/2010/main" val="38405930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81415" y="1233488"/>
            <a:ext cx="5512490" cy="4967287"/>
          </a:xfrm>
        </p:spPr>
        <p:txBody>
          <a:bodyPr>
            <a:normAutofit/>
          </a:bodyPr>
          <a:lstStyle>
            <a:lvl1pPr marL="0" indent="0" algn="ctr">
              <a:buNone/>
              <a:defRPr sz="2000"/>
            </a:lvl1pPr>
          </a:lstStyle>
          <a:p>
            <a:r>
              <a:rPr lang="en-US"/>
              <a:t>Click icon to add chart</a:t>
            </a:r>
          </a:p>
        </p:txBody>
      </p:sp>
      <p:sp>
        <p:nvSpPr>
          <p:cNvPr id="7" name="Chart Placeholder 3">
            <a:extLst>
              <a:ext uri="{FF2B5EF4-FFF2-40B4-BE49-F238E27FC236}">
                <a16:creationId xmlns:a16="http://schemas.microsoft.com/office/drawing/2014/main" id="{6750280A-6976-42F9-B984-8601DD1972DC}"/>
              </a:ext>
            </a:extLst>
          </p:cNvPr>
          <p:cNvSpPr>
            <a:spLocks noGrp="1"/>
          </p:cNvSpPr>
          <p:nvPr>
            <p:ph type="chart" sz="quarter" idx="14"/>
          </p:nvPr>
        </p:nvSpPr>
        <p:spPr>
          <a:xfrm>
            <a:off x="6379473" y="1233488"/>
            <a:ext cx="5512490" cy="4967287"/>
          </a:xfrm>
        </p:spPr>
        <p:txBody>
          <a:bodyPr>
            <a:normAutofit/>
          </a:bodyPr>
          <a:lstStyle>
            <a:lvl1pPr marL="0" indent="0" algn="ctr">
              <a:buNone/>
              <a:defRPr sz="2000"/>
            </a:lvl1pPr>
          </a:lstStyle>
          <a:p>
            <a:r>
              <a:rPr lang="en-US"/>
              <a:t>Click icon to add chart</a:t>
            </a:r>
          </a:p>
        </p:txBody>
      </p:sp>
      <p:cxnSp>
        <p:nvCxnSpPr>
          <p:cNvPr id="6" name="Straight Connector 5">
            <a:extLst>
              <a:ext uri="{FF2B5EF4-FFF2-40B4-BE49-F238E27FC236}">
                <a16:creationId xmlns:a16="http://schemas.microsoft.com/office/drawing/2014/main" id="{5E63221D-DF23-4F80-AB42-A74C1B1CB425}"/>
              </a:ext>
            </a:extLst>
          </p:cNvPr>
          <p:cNvCxnSpPr/>
          <p:nvPr userDrawn="1"/>
        </p:nvCxnSpPr>
        <p:spPr>
          <a:xfrm>
            <a:off x="6125817" y="1233488"/>
            <a:ext cx="0" cy="49672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39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510622" y="1362696"/>
            <a:ext cx="5552246" cy="2294899"/>
          </a:xfrm>
        </p:spPr>
        <p:txBody>
          <a:bodyPr>
            <a:normAutofit/>
          </a:bodyPr>
          <a:lstStyle>
            <a:lvl1pPr marL="0" indent="0" algn="ctr">
              <a:buNone/>
              <a:defRPr sz="2000"/>
            </a:lvl1pPr>
          </a:lstStyle>
          <a:p>
            <a:r>
              <a:rPr lang="en-US"/>
              <a:t>Click icon to add chart</a:t>
            </a:r>
          </a:p>
        </p:txBody>
      </p:sp>
      <p:sp>
        <p:nvSpPr>
          <p:cNvPr id="9" name="Chart Placeholder 3">
            <a:extLst>
              <a:ext uri="{FF2B5EF4-FFF2-40B4-BE49-F238E27FC236}">
                <a16:creationId xmlns:a16="http://schemas.microsoft.com/office/drawing/2014/main" id="{3CC4F2FB-E360-40E2-BDA5-455EB243C216}"/>
              </a:ext>
            </a:extLst>
          </p:cNvPr>
          <p:cNvSpPr>
            <a:spLocks noGrp="1"/>
          </p:cNvSpPr>
          <p:nvPr>
            <p:ph type="chart" sz="quarter" idx="14"/>
          </p:nvPr>
        </p:nvSpPr>
        <p:spPr>
          <a:xfrm>
            <a:off x="500682" y="3781218"/>
            <a:ext cx="5552246" cy="2294899"/>
          </a:xfrm>
        </p:spPr>
        <p:txBody>
          <a:bodyPr>
            <a:normAutofit/>
          </a:bodyPr>
          <a:lstStyle>
            <a:lvl1pPr marL="0" indent="0" algn="ctr">
              <a:buNone/>
              <a:defRPr sz="2000"/>
            </a:lvl1pPr>
          </a:lstStyle>
          <a:p>
            <a:r>
              <a:rPr lang="en-US"/>
              <a:t>Click icon to add chart</a:t>
            </a:r>
          </a:p>
        </p:txBody>
      </p:sp>
      <p:sp>
        <p:nvSpPr>
          <p:cNvPr id="10" name="Chart Placeholder 3">
            <a:extLst>
              <a:ext uri="{FF2B5EF4-FFF2-40B4-BE49-F238E27FC236}">
                <a16:creationId xmlns:a16="http://schemas.microsoft.com/office/drawing/2014/main" id="{6373EAFD-6648-4861-97FB-A3961B86C814}"/>
              </a:ext>
            </a:extLst>
          </p:cNvPr>
          <p:cNvSpPr>
            <a:spLocks noGrp="1"/>
          </p:cNvSpPr>
          <p:nvPr>
            <p:ph type="chart" sz="quarter" idx="15"/>
          </p:nvPr>
        </p:nvSpPr>
        <p:spPr>
          <a:xfrm>
            <a:off x="6208643" y="1367561"/>
            <a:ext cx="5552246" cy="2294899"/>
          </a:xfrm>
        </p:spPr>
        <p:txBody>
          <a:bodyPr>
            <a:normAutofit/>
          </a:bodyPr>
          <a:lstStyle>
            <a:lvl1pPr marL="0" indent="0" algn="ctr">
              <a:buNone/>
              <a:defRPr sz="2000"/>
            </a:lvl1pPr>
          </a:lstStyle>
          <a:p>
            <a:r>
              <a:rPr lang="en-US"/>
              <a:t>Click icon to add chart</a:t>
            </a:r>
          </a:p>
        </p:txBody>
      </p:sp>
      <p:sp>
        <p:nvSpPr>
          <p:cNvPr id="11" name="Chart Placeholder 3">
            <a:extLst>
              <a:ext uri="{FF2B5EF4-FFF2-40B4-BE49-F238E27FC236}">
                <a16:creationId xmlns:a16="http://schemas.microsoft.com/office/drawing/2014/main" id="{CF0E102C-57E1-46ED-BE41-21C356F42BAD}"/>
              </a:ext>
            </a:extLst>
          </p:cNvPr>
          <p:cNvSpPr>
            <a:spLocks noGrp="1"/>
          </p:cNvSpPr>
          <p:nvPr>
            <p:ph type="chart" sz="quarter" idx="16"/>
          </p:nvPr>
        </p:nvSpPr>
        <p:spPr>
          <a:xfrm>
            <a:off x="6198703" y="3786083"/>
            <a:ext cx="5552246" cy="2294899"/>
          </a:xfrm>
        </p:spPr>
        <p:txBody>
          <a:bodyPr>
            <a:normAutofit/>
          </a:bodyPr>
          <a:lstStyle>
            <a:lvl1pPr marL="0" indent="0" algn="ctr">
              <a:buNone/>
              <a:defRPr sz="2000"/>
            </a:lvl1pPr>
          </a:lstStyle>
          <a:p>
            <a:r>
              <a:rPr lang="en-US"/>
              <a:t>Click icon to add chart</a:t>
            </a:r>
          </a:p>
        </p:txBody>
      </p:sp>
    </p:spTree>
    <p:extLst>
      <p:ext uri="{BB962C8B-B14F-4D97-AF65-F5344CB8AC3E}">
        <p14:creationId xmlns:p14="http://schemas.microsoft.com/office/powerpoint/2010/main" val="10208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517DDCC-4521-4225-8F36-D4B39128409A}"/>
              </a:ext>
            </a:extLst>
          </p:cNvPr>
          <p:cNvSpPr/>
          <p:nvPr userDrawn="1"/>
        </p:nvSpPr>
        <p:spPr>
          <a:xfrm>
            <a:off x="8991600" y="3965574"/>
            <a:ext cx="3200400" cy="28924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16570C8-2343-4B74-AF97-DC7CE5D92865}"/>
              </a:ext>
            </a:extLst>
          </p:cNvPr>
          <p:cNvSpPr/>
          <p:nvPr userDrawn="1"/>
        </p:nvSpPr>
        <p:spPr>
          <a:xfrm>
            <a:off x="0" y="0"/>
            <a:ext cx="3200400" cy="28924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2D02598E-521E-41CD-B068-134834CFF4FF}"/>
              </a:ext>
            </a:extLst>
          </p:cNvPr>
          <p:cNvSpPr>
            <a:spLocks noGrp="1"/>
          </p:cNvSpPr>
          <p:nvPr userDrawn="1">
            <p:ph type="pic" sz="quarter" idx="10"/>
          </p:nvPr>
        </p:nvSpPr>
        <p:spPr>
          <a:xfrm>
            <a:off x="371476" y="278606"/>
            <a:ext cx="11520487" cy="3150394"/>
          </a:xfrm>
          <a:solidFill>
            <a:schemeClr val="bg1">
              <a:lumMod val="95000"/>
            </a:schemeClr>
          </a:solidFill>
        </p:spPr>
        <p:txBody>
          <a:bodyPr>
            <a:normAutofit/>
          </a:bodyPr>
          <a:lstStyle>
            <a:lvl1pPr marL="0" indent="0" algn="ctr">
              <a:buNone/>
              <a:defRPr sz="1800"/>
            </a:lvl1pPr>
          </a:lstStyle>
          <a:p>
            <a:r>
              <a:rPr lang="en-US"/>
              <a:t>Click icon to add picture</a:t>
            </a:r>
          </a:p>
        </p:txBody>
      </p:sp>
      <p:sp>
        <p:nvSpPr>
          <p:cNvPr id="14" name="Rectangle 13">
            <a:extLst>
              <a:ext uri="{FF2B5EF4-FFF2-40B4-BE49-F238E27FC236}">
                <a16:creationId xmlns:a16="http://schemas.microsoft.com/office/drawing/2014/main" id="{40B27536-7968-45BB-9FA8-DF1A47A47827}"/>
              </a:ext>
            </a:extLst>
          </p:cNvPr>
          <p:cNvSpPr/>
          <p:nvPr userDrawn="1"/>
        </p:nvSpPr>
        <p:spPr>
          <a:xfrm>
            <a:off x="371476" y="3429000"/>
            <a:ext cx="11520487" cy="277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B51C6-9166-4F67-995A-396809E6533C}"/>
              </a:ext>
            </a:extLst>
          </p:cNvPr>
          <p:cNvSpPr>
            <a:spLocks noGrp="1"/>
          </p:cNvSpPr>
          <p:nvPr userDrawn="1">
            <p:ph type="ctrTitle"/>
          </p:nvPr>
        </p:nvSpPr>
        <p:spPr>
          <a:xfrm>
            <a:off x="1510507" y="3886201"/>
            <a:ext cx="9242424" cy="1104900"/>
          </a:xfrm>
        </p:spPr>
        <p:txBody>
          <a:bodyPr anchor="ctr">
            <a:normAutofit/>
          </a:bodyPr>
          <a:lstStyle>
            <a:lvl1pPr algn="ctr">
              <a:defRPr sz="54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A951C9A4-8764-4CB3-AC26-C957C0E84BCD}"/>
              </a:ext>
            </a:extLst>
          </p:cNvPr>
          <p:cNvSpPr>
            <a:spLocks noGrp="1"/>
          </p:cNvSpPr>
          <p:nvPr userDrawn="1">
            <p:ph type="subTitle" idx="1"/>
          </p:nvPr>
        </p:nvSpPr>
        <p:spPr>
          <a:xfrm>
            <a:off x="1510507" y="5130801"/>
            <a:ext cx="9242424" cy="53340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283791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p>
        </p:txBody>
      </p:sp>
      <p:sp>
        <p:nvSpPr>
          <p:cNvPr id="2" name="Title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1727201" y="2337595"/>
            <a:ext cx="8737600" cy="2182811"/>
          </a:xfrm>
        </p:spPr>
        <p:txBody>
          <a:bodyPr anchor="ctr">
            <a:normAutofit/>
          </a:bodyPr>
          <a:lstStyle>
            <a:lvl1pPr algn="ctr">
              <a:defRPr sz="11500">
                <a:solidFill>
                  <a:schemeClr val="tx1"/>
                </a:solidFill>
              </a:defRPr>
            </a:lvl1pPr>
          </a:lstStyle>
          <a:p>
            <a:r>
              <a:rPr lang="en-US"/>
              <a:t>Thank You</a:t>
            </a:r>
          </a:p>
        </p:txBody>
      </p:sp>
    </p:spTree>
    <p:extLst>
      <p:ext uri="{BB962C8B-B14F-4D97-AF65-F5344CB8AC3E}">
        <p14:creationId xmlns:p14="http://schemas.microsoft.com/office/powerpoint/2010/main" val="27575380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3DD3-9184-4434-93FC-DDB3E5B532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302458-F7EC-4A75-A897-E73CF8028E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D31584-D229-4F6C-BA8E-36782FDA8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82B7AE8-665C-4FF6-B292-B525984D93C4}"/>
              </a:ext>
            </a:extLst>
          </p:cNvPr>
          <p:cNvSpPr>
            <a:spLocks noGrp="1"/>
          </p:cNvSpPr>
          <p:nvPr>
            <p:ph type="sldNum" sz="quarter" idx="12"/>
          </p:nvPr>
        </p:nvSpPr>
        <p:spPr/>
        <p:txBody>
          <a:bodyPr/>
          <a:lstStyle/>
          <a:p>
            <a:fld id="{03DC2DEF-D2FE-4B45-ABA4-9F153FD1C98A}" type="slidenum">
              <a:rPr lang="en-US" smtClean="0"/>
              <a:t>‹#›</a:t>
            </a:fld>
            <a:endParaRPr lang="en-US"/>
          </a:p>
        </p:txBody>
      </p:sp>
    </p:spTree>
    <p:extLst>
      <p:ext uri="{BB962C8B-B14F-4D97-AF65-F5344CB8AC3E}">
        <p14:creationId xmlns:p14="http://schemas.microsoft.com/office/powerpoint/2010/main" val="13903189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ACFC-0D65-4857-AAEE-904747F38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594C5E-E06C-488C-AC82-331C53B94F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4EC8C27-FA57-408C-8D6B-844D81BC83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468A18F-96D4-4F1F-BF6B-EDFACBF8D67C}"/>
              </a:ext>
            </a:extLst>
          </p:cNvPr>
          <p:cNvSpPr>
            <a:spLocks noGrp="1"/>
          </p:cNvSpPr>
          <p:nvPr>
            <p:ph type="sldNum" sz="quarter" idx="12"/>
          </p:nvPr>
        </p:nvSpPr>
        <p:spPr/>
        <p:txBody>
          <a:bodyPr/>
          <a:lstStyle/>
          <a:p>
            <a:fld id="{03DC2DEF-D2FE-4B45-ABA4-9F153FD1C98A}" type="slidenum">
              <a:rPr lang="en-US" smtClean="0"/>
              <a:t>‹#›</a:t>
            </a:fld>
            <a:endParaRPr lang="en-US"/>
          </a:p>
        </p:txBody>
      </p:sp>
    </p:spTree>
    <p:extLst>
      <p:ext uri="{BB962C8B-B14F-4D97-AF65-F5344CB8AC3E}">
        <p14:creationId xmlns:p14="http://schemas.microsoft.com/office/powerpoint/2010/main" val="180341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a:p>
        </p:txBody>
      </p:sp>
    </p:spTree>
    <p:extLst>
      <p:ext uri="{BB962C8B-B14F-4D97-AF65-F5344CB8AC3E}">
        <p14:creationId xmlns:p14="http://schemas.microsoft.com/office/powerpoint/2010/main" val="84979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C071DB-1B6B-4FC3-A099-12F35734D22D}"/>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768407-2D97-4F4F-8CB8-4D3668680B64}"/>
              </a:ext>
            </a:extLst>
          </p:cNvPr>
          <p:cNvSpPr/>
          <p:nvPr userDrawn="1"/>
        </p:nvSpPr>
        <p:spPr>
          <a:xfrm>
            <a:off x="371475" y="1460501"/>
            <a:ext cx="5724525" cy="47402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1244600" y="260351"/>
            <a:ext cx="9702800" cy="973137"/>
          </a:xfrm>
        </p:spPr>
        <p:txBody>
          <a:bodyPr>
            <a:normAutofit/>
          </a:bodyPr>
          <a:lstStyle>
            <a:lvl1pPr algn="ctr">
              <a:defRPr sz="4400"/>
            </a:lvl1p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546100" y="1638299"/>
            <a:ext cx="5346700" cy="4381501"/>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7" name="Picture Placeholder 6">
            <a:extLst>
              <a:ext uri="{FF2B5EF4-FFF2-40B4-BE49-F238E27FC236}">
                <a16:creationId xmlns:a16="http://schemas.microsoft.com/office/drawing/2014/main" id="{6D4AFEBD-46AA-4A09-AD19-CDD123811A47}"/>
              </a:ext>
            </a:extLst>
          </p:cNvPr>
          <p:cNvSpPr>
            <a:spLocks noGrp="1"/>
          </p:cNvSpPr>
          <p:nvPr>
            <p:ph type="pic" sz="quarter" idx="13"/>
          </p:nvPr>
        </p:nvSpPr>
        <p:spPr>
          <a:xfrm>
            <a:off x="6096000" y="1460501"/>
            <a:ext cx="5795963" cy="474027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Tree>
    <p:extLst>
      <p:ext uri="{BB962C8B-B14F-4D97-AF65-F5344CB8AC3E}">
        <p14:creationId xmlns:p14="http://schemas.microsoft.com/office/powerpoint/2010/main" val="337717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260351"/>
            <a:ext cx="5495926" cy="2138362"/>
          </a:xfrm>
        </p:spPr>
        <p:txBody>
          <a:bodyPr anchor="b">
            <a:noAutofit/>
          </a:bodyPr>
          <a:lstStyle>
            <a:lvl1pPr>
              <a:defRPr sz="5400"/>
            </a:lvl1pPr>
          </a:lstStyle>
          <a:p>
            <a:r>
              <a:rPr lang="en-US" noProof="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2603500"/>
            <a:ext cx="5495926" cy="35734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noProof="0" smtClean="0"/>
              <a:t>‹#›</a:t>
            </a:fld>
            <a:endParaRPr lang="en-US" noProof="0"/>
          </a:p>
        </p:txBody>
      </p:sp>
      <p:sp>
        <p:nvSpPr>
          <p:cNvPr id="5" name="Picture Placeholder 1">
            <a:extLst>
              <a:ext uri="{FF2B5EF4-FFF2-40B4-BE49-F238E27FC236}">
                <a16:creationId xmlns:a16="http://schemas.microsoft.com/office/drawing/2014/main" id="{08C777B1-9A90-4B1E-A6AE-9339286077EB}"/>
              </a:ext>
            </a:extLst>
          </p:cNvPr>
          <p:cNvSpPr>
            <a:spLocks noGrp="1"/>
          </p:cNvSpPr>
          <p:nvPr>
            <p:ph type="pic" sz="quarter" idx="10" hasCustomPrompt="1"/>
          </p:nvPr>
        </p:nvSpPr>
        <p:spPr>
          <a:xfrm>
            <a:off x="9191224" y="637283"/>
            <a:ext cx="2692800" cy="278254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a:t>Add Image Here</a:t>
            </a:r>
          </a:p>
        </p:txBody>
      </p:sp>
      <p:sp>
        <p:nvSpPr>
          <p:cNvPr id="7" name="Picture Placeholder 2">
            <a:extLst>
              <a:ext uri="{FF2B5EF4-FFF2-40B4-BE49-F238E27FC236}">
                <a16:creationId xmlns:a16="http://schemas.microsoft.com/office/drawing/2014/main" id="{0FEA994A-8056-4F3D-9365-B6A362A93EE3}"/>
              </a:ext>
            </a:extLst>
          </p:cNvPr>
          <p:cNvSpPr>
            <a:spLocks noGrp="1"/>
          </p:cNvSpPr>
          <p:nvPr>
            <p:ph type="pic" sz="quarter" idx="11" hasCustomPrompt="1"/>
          </p:nvPr>
        </p:nvSpPr>
        <p:spPr>
          <a:xfrm>
            <a:off x="6498424" y="3430043"/>
            <a:ext cx="2692800" cy="277232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a:t>Add Image Here</a:t>
            </a:r>
          </a:p>
        </p:txBody>
      </p:sp>
      <p:sp>
        <p:nvSpPr>
          <p:cNvPr id="9" name="Rectangle 8">
            <a:extLst>
              <a:ext uri="{FF2B5EF4-FFF2-40B4-BE49-F238E27FC236}">
                <a16:creationId xmlns:a16="http://schemas.microsoft.com/office/drawing/2014/main" id="{E429E334-587D-4420-9285-C2A5F494582B}"/>
              </a:ext>
            </a:extLst>
          </p:cNvPr>
          <p:cNvSpPr/>
          <p:nvPr userDrawn="1"/>
        </p:nvSpPr>
        <p:spPr>
          <a:xfrm>
            <a:off x="9289522" y="3527226"/>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Rectangle 9">
            <a:extLst>
              <a:ext uri="{FF2B5EF4-FFF2-40B4-BE49-F238E27FC236}">
                <a16:creationId xmlns:a16="http://schemas.microsoft.com/office/drawing/2014/main" id="{F7BD4601-EF26-4D7C-8CB6-95488F17575B}"/>
              </a:ext>
            </a:extLst>
          </p:cNvPr>
          <p:cNvSpPr/>
          <p:nvPr userDrawn="1"/>
        </p:nvSpPr>
        <p:spPr>
          <a:xfrm>
            <a:off x="8621786" y="2848323"/>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10">
            <a:extLst>
              <a:ext uri="{FF2B5EF4-FFF2-40B4-BE49-F238E27FC236}">
                <a16:creationId xmlns:a16="http://schemas.microsoft.com/office/drawing/2014/main" id="{91949C41-2679-4E9D-A28C-F0C979F5702B}"/>
              </a:ext>
            </a:extLst>
          </p:cNvPr>
          <p:cNvSpPr/>
          <p:nvPr userDrawn="1"/>
        </p:nvSpPr>
        <p:spPr>
          <a:xfrm>
            <a:off x="8870898" y="2508125"/>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3454B05D-55FD-4118-B899-4095FF50870D}"/>
              </a:ext>
            </a:extLst>
          </p:cNvPr>
          <p:cNvSpPr/>
          <p:nvPr userDrawn="1"/>
        </p:nvSpPr>
        <p:spPr>
          <a:xfrm>
            <a:off x="0" y="933450"/>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44053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1016000"/>
            <a:ext cx="3997324" cy="2501899"/>
          </a:xfrm>
        </p:spPr>
        <p:txBody>
          <a:bodyPr anchor="b">
            <a:noAutofit/>
          </a:bodyPr>
          <a:lstStyle>
            <a:lvl1pPr>
              <a:defRPr sz="5400"/>
            </a:lvl1p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3619500"/>
            <a:ext cx="3997325"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4902201" y="619125"/>
            <a:ext cx="3454400" cy="5581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4" name="Picture Placeholder 6">
            <a:extLst>
              <a:ext uri="{FF2B5EF4-FFF2-40B4-BE49-F238E27FC236}">
                <a16:creationId xmlns:a16="http://schemas.microsoft.com/office/drawing/2014/main" id="{F6824EBC-CC6E-4D5A-B85A-DAC55ACE8533}"/>
              </a:ext>
            </a:extLst>
          </p:cNvPr>
          <p:cNvSpPr>
            <a:spLocks noGrp="1"/>
          </p:cNvSpPr>
          <p:nvPr>
            <p:ph type="pic" sz="quarter" idx="14"/>
          </p:nvPr>
        </p:nvSpPr>
        <p:spPr>
          <a:xfrm>
            <a:off x="8432801" y="260351"/>
            <a:ext cx="3454400" cy="558164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5" name="Rectangle 14">
            <a:extLst>
              <a:ext uri="{FF2B5EF4-FFF2-40B4-BE49-F238E27FC236}">
                <a16:creationId xmlns:a16="http://schemas.microsoft.com/office/drawing/2014/main" id="{43661888-890D-4E0C-8076-65EDFDB7DE27}"/>
              </a:ext>
            </a:extLst>
          </p:cNvPr>
          <p:cNvSpPr/>
          <p:nvPr userDrawn="1"/>
        </p:nvSpPr>
        <p:spPr>
          <a:xfrm>
            <a:off x="8432801" y="5842000"/>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AE48EF9-5BAF-4BD7-A6BE-866C0307B69F}"/>
              </a:ext>
            </a:extLst>
          </p:cNvPr>
          <p:cNvSpPr/>
          <p:nvPr userDrawn="1"/>
        </p:nvSpPr>
        <p:spPr>
          <a:xfrm>
            <a:off x="4902201" y="239509"/>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8D4A5F4-99AC-4FB3-8A59-AB8D7B4FC7D7}"/>
              </a:ext>
            </a:extLst>
          </p:cNvPr>
          <p:cNvSpPr/>
          <p:nvPr userDrawn="1"/>
        </p:nvSpPr>
        <p:spPr>
          <a:xfrm>
            <a:off x="0" y="1384300"/>
            <a:ext cx="177800" cy="4457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1361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60ACE-E228-45FD-83E3-FF4D1CCF705F}"/>
              </a:ext>
            </a:extLst>
          </p:cNvPr>
          <p:cNvSpPr>
            <a:spLocks noGrp="1"/>
          </p:cNvSpPr>
          <p:nvPr>
            <p:ph type="title"/>
          </p:nvPr>
        </p:nvSpPr>
        <p:spPr>
          <a:xfrm>
            <a:off x="371475" y="260351"/>
            <a:ext cx="11520487" cy="75882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8AF9FF-2A4E-41E6-956B-69BC625CC9A4}"/>
              </a:ext>
            </a:extLst>
          </p:cNvPr>
          <p:cNvSpPr>
            <a:spLocks noGrp="1"/>
          </p:cNvSpPr>
          <p:nvPr>
            <p:ph type="body" idx="1"/>
          </p:nvPr>
        </p:nvSpPr>
        <p:spPr>
          <a:xfrm>
            <a:off x="371474" y="1233488"/>
            <a:ext cx="11520487" cy="4943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CEE1F87C-C7F2-4F14-86B1-854B7B0C580E}"/>
              </a:ext>
            </a:extLst>
          </p:cNvPr>
          <p:cNvSpPr/>
          <p:nvPr userDrawn="1"/>
        </p:nvSpPr>
        <p:spPr>
          <a:xfrm>
            <a:off x="11229975" y="6512060"/>
            <a:ext cx="962025" cy="34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4FD9470-E137-41DF-A5CA-C7B4B9856E94}"/>
              </a:ext>
            </a:extLst>
          </p:cNvPr>
          <p:cNvSpPr>
            <a:spLocks noGrp="1"/>
          </p:cNvSpPr>
          <p:nvPr>
            <p:ph type="sldNum" sz="quarter" idx="4"/>
          </p:nvPr>
        </p:nvSpPr>
        <p:spPr>
          <a:xfrm>
            <a:off x="11518900" y="6581978"/>
            <a:ext cx="373062" cy="206104"/>
          </a:xfrm>
          <a:prstGeom prst="rect">
            <a:avLst/>
          </a:prstGeom>
        </p:spPr>
        <p:txBody>
          <a:bodyPr vert="horz" lIns="91440" tIns="45720" rIns="91440" bIns="45720" rtlCol="0" anchor="ctr"/>
          <a:lstStyle>
            <a:lvl1pPr algn="r">
              <a:defRPr sz="1200">
                <a:solidFill>
                  <a:schemeClr val="bg1"/>
                </a:solidFill>
              </a:defRPr>
            </a:lvl1pPr>
          </a:lstStyle>
          <a:p>
            <a:fld id="{03DC2DEF-D2FE-4B45-ABA4-9F153FD1C98A}" type="slidenum">
              <a:rPr lang="en-US" smtClean="0"/>
              <a:pPr/>
              <a:t>‹#›</a:t>
            </a:fld>
            <a:endParaRPr lang="en-US"/>
          </a:p>
        </p:txBody>
      </p:sp>
      <p:sp>
        <p:nvSpPr>
          <p:cNvPr id="8" name="Rectangle 7">
            <a:extLst>
              <a:ext uri="{FF2B5EF4-FFF2-40B4-BE49-F238E27FC236}">
                <a16:creationId xmlns:a16="http://schemas.microsoft.com/office/drawing/2014/main" id="{48AB12CC-D752-4664-B92F-BAEFF0416B7E}"/>
              </a:ext>
            </a:extLst>
          </p:cNvPr>
          <p:cNvSpPr/>
          <p:nvPr userDrawn="1"/>
        </p:nvSpPr>
        <p:spPr>
          <a:xfrm>
            <a:off x="0" y="260350"/>
            <a:ext cx="300037" cy="755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45832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 id="2147483669" r:id="rId12"/>
    <p:sldLayoutId id="2147483651" r:id="rId13"/>
    <p:sldLayoutId id="2147483670" r:id="rId14"/>
    <p:sldLayoutId id="2147483671" r:id="rId15"/>
    <p:sldLayoutId id="2147483672" r:id="rId16"/>
    <p:sldLayoutId id="2147483673" r:id="rId17"/>
    <p:sldLayoutId id="2147483652" r:id="rId18"/>
    <p:sldLayoutId id="2147483674" r:id="rId19"/>
    <p:sldLayoutId id="2147483675" r:id="rId20"/>
    <p:sldLayoutId id="2147483676" r:id="rId21"/>
    <p:sldLayoutId id="2147483677" r:id="rId22"/>
    <p:sldLayoutId id="2147483655" r:id="rId23"/>
    <p:sldLayoutId id="2147483678" r:id="rId24"/>
    <p:sldLayoutId id="2147483679" r:id="rId25"/>
    <p:sldLayoutId id="2147483680" r:id="rId26"/>
    <p:sldLayoutId id="2147483681" r:id="rId27"/>
    <p:sldLayoutId id="2147483653" r:id="rId28"/>
    <p:sldLayoutId id="2147483682" r:id="rId29"/>
    <p:sldLayoutId id="2147483683" r:id="rId30"/>
    <p:sldLayoutId id="2147483684" r:id="rId31"/>
    <p:sldLayoutId id="2147483685" r:id="rId32"/>
    <p:sldLayoutId id="2147483654" r:id="rId33"/>
    <p:sldLayoutId id="2147483686" r:id="rId34"/>
    <p:sldLayoutId id="2147483687" r:id="rId35"/>
    <p:sldLayoutId id="2147483689" r:id="rId36"/>
    <p:sldLayoutId id="2147483688" r:id="rId37"/>
    <p:sldLayoutId id="2147483690" r:id="rId38"/>
    <p:sldLayoutId id="2147483691" r:id="rId39"/>
    <p:sldLayoutId id="2147483692" r:id="rId40"/>
    <p:sldLayoutId id="2147483693" r:id="rId41"/>
    <p:sldLayoutId id="2147483694" r:id="rId42"/>
    <p:sldLayoutId id="2147483695" r:id="rId43"/>
    <p:sldLayoutId id="2147483696" r:id="rId44"/>
    <p:sldLayoutId id="2147483697" r:id="rId45"/>
    <p:sldLayoutId id="2147483698" r:id="rId46"/>
    <p:sldLayoutId id="2147483699" r:id="rId47"/>
    <p:sldLayoutId id="2147483700" r:id="rId48"/>
    <p:sldLayoutId id="2147483701" r:id="rId49"/>
    <p:sldLayoutId id="2147483702" r:id="rId50"/>
    <p:sldLayoutId id="2147483656" r:id="rId51"/>
    <p:sldLayoutId id="2147483657" r:id="rId52"/>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234" userDrawn="1">
          <p15:clr>
            <a:srgbClr val="F26B43"/>
          </p15:clr>
        </p15:guide>
        <p15:guide id="3" orient="horz" pos="4133" userDrawn="1">
          <p15:clr>
            <a:srgbClr val="F26B43"/>
          </p15:clr>
        </p15:guide>
        <p15:guide id="4" pos="7491" userDrawn="1">
          <p15:clr>
            <a:srgbClr val="F26B43"/>
          </p15:clr>
        </p15:guide>
        <p15:guide id="5" orient="horz" pos="640" userDrawn="1">
          <p15:clr>
            <a:srgbClr val="F26B43"/>
          </p15:clr>
        </p15:guide>
        <p15:guide id="6" orient="horz" pos="777" userDrawn="1">
          <p15:clr>
            <a:srgbClr val="F26B43"/>
          </p15:clr>
        </p15:guide>
        <p15:guide id="7" orient="horz" pos="4020" userDrawn="1">
          <p15:clr>
            <a:srgbClr val="F26B43"/>
          </p15:clr>
        </p15:guide>
        <p15:guide id="8"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4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1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3.sv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44.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hyperlink" Target="https://www.kypso.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kypso.org/resources/" TargetMode="External"/><Relationship Id="rId1" Type="http://schemas.openxmlformats.org/officeDocument/2006/relationships/slideLayout" Target="../slideLayouts/slideLayout19.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42.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43.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mychoiceky.org/"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resources.hdiuky.org/" TargetMode="Externa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3" Type="http://schemas.openxmlformats.org/officeDocument/2006/relationships/hyperlink" Target="http://www.kypso.org/resources/" TargetMode="External"/><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kypsodata.org/"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www.kypso.org/" TargetMode="External"/><Relationship Id="rId7" Type="http://schemas.openxmlformats.org/officeDocument/2006/relationships/image" Target="../media/image2.png"/><Relationship Id="rId2" Type="http://schemas.openxmlformats.org/officeDocument/2006/relationships/hyperlink" Target="mailto:information@kypso.org" TargetMode="External"/><Relationship Id="rId1" Type="http://schemas.openxmlformats.org/officeDocument/2006/relationships/slideLayout" Target="../slideLayouts/slideLayout23.xml"/><Relationship Id="rId6" Type="http://schemas.openxmlformats.org/officeDocument/2006/relationships/hyperlink" Target="https://www.facebook.com/groups/1247375618932347" TargetMode="External"/><Relationship Id="rId5" Type="http://schemas.openxmlformats.org/officeDocument/2006/relationships/hyperlink" Target="https://www.facebook.com/KyPSO1/" TargetMode="External"/><Relationship Id="rId4" Type="http://schemas.openxmlformats.org/officeDocument/2006/relationships/hyperlink" Target="https://kypsodata.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43.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71C9CD-CAE8-4AC8-936D-333769D479E5}"/>
              </a:ext>
            </a:extLst>
          </p:cNvPr>
          <p:cNvSpPr>
            <a:spLocks noGrp="1"/>
          </p:cNvSpPr>
          <p:nvPr>
            <p:ph type="ctrTitle"/>
          </p:nvPr>
        </p:nvSpPr>
        <p:spPr>
          <a:xfrm>
            <a:off x="6905625" y="430708"/>
            <a:ext cx="4986338" cy="3262311"/>
          </a:xfrm>
        </p:spPr>
        <p:txBody>
          <a:bodyPr/>
          <a:lstStyle/>
          <a:p>
            <a:r>
              <a:rPr lang="en-US"/>
              <a:t>YOYO Training 2025</a:t>
            </a:r>
          </a:p>
        </p:txBody>
      </p:sp>
      <p:sp>
        <p:nvSpPr>
          <p:cNvPr id="4" name="Subtitle 3">
            <a:extLst>
              <a:ext uri="{FF2B5EF4-FFF2-40B4-BE49-F238E27FC236}">
                <a16:creationId xmlns:a16="http://schemas.microsoft.com/office/drawing/2014/main" id="{C6D24F99-E026-485A-96CD-AEC98137262A}"/>
              </a:ext>
            </a:extLst>
          </p:cNvPr>
          <p:cNvSpPr>
            <a:spLocks noGrp="1"/>
          </p:cNvSpPr>
          <p:nvPr>
            <p:ph type="subTitle" idx="1"/>
          </p:nvPr>
        </p:nvSpPr>
        <p:spPr>
          <a:xfrm>
            <a:off x="6905625" y="3702806"/>
            <a:ext cx="4986338" cy="976311"/>
          </a:xfrm>
        </p:spPr>
        <p:txBody>
          <a:bodyPr/>
          <a:lstStyle/>
          <a:p>
            <a:r>
              <a:rPr lang="en-US"/>
              <a:t>New Interviewers</a:t>
            </a:r>
          </a:p>
        </p:txBody>
      </p:sp>
      <p:pic>
        <p:nvPicPr>
          <p:cNvPr id="18" name="Picture Placeholder 17" descr="A group of people sitting at a table.">
            <a:extLst>
              <a:ext uri="{FF2B5EF4-FFF2-40B4-BE49-F238E27FC236}">
                <a16:creationId xmlns:a16="http://schemas.microsoft.com/office/drawing/2014/main" id="{9AD18757-45E7-9FB4-BD30-809DE3A8C93D}"/>
              </a:ext>
            </a:extLst>
          </p:cNvPr>
          <p:cNvPicPr>
            <a:picLocks noGrp="1" noChangeAspect="1"/>
          </p:cNvPicPr>
          <p:nvPr>
            <p:ph type="pic" sz="quarter" idx="10"/>
          </p:nvPr>
        </p:nvPicPr>
        <p:blipFill>
          <a:blip r:embed="rId2"/>
          <a:srcRect l="20653" r="20653"/>
          <a:stretch>
            <a:fillRect/>
          </a:stretch>
        </p:blipFill>
        <p:spPr/>
      </p:pic>
      <p:pic>
        <p:nvPicPr>
          <p:cNvPr id="20" name="Picture 19" descr="Kentucky Post School Outcomes.">
            <a:extLst>
              <a:ext uri="{FF2B5EF4-FFF2-40B4-BE49-F238E27FC236}">
                <a16:creationId xmlns:a16="http://schemas.microsoft.com/office/drawing/2014/main" id="{36A6B168-C05E-9AD1-5233-829ABBBDE9D3}"/>
              </a:ext>
            </a:extLst>
          </p:cNvPr>
          <p:cNvPicPr>
            <a:picLocks noChangeAspect="1"/>
          </p:cNvPicPr>
          <p:nvPr/>
        </p:nvPicPr>
        <p:blipFill>
          <a:blip r:embed="rId3"/>
          <a:stretch>
            <a:fillRect/>
          </a:stretch>
        </p:blipFill>
        <p:spPr>
          <a:xfrm>
            <a:off x="10259737" y="5028117"/>
            <a:ext cx="1503376" cy="1400375"/>
          </a:xfrm>
          <a:prstGeom prst="rect">
            <a:avLst/>
          </a:prstGeom>
        </p:spPr>
      </p:pic>
    </p:spTree>
    <p:extLst>
      <p:ext uri="{BB962C8B-B14F-4D97-AF65-F5344CB8AC3E}">
        <p14:creationId xmlns:p14="http://schemas.microsoft.com/office/powerpoint/2010/main" val="149549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15E3-E2FE-FB2A-85A5-A46AA914C026}"/>
              </a:ext>
            </a:extLst>
          </p:cNvPr>
          <p:cNvSpPr>
            <a:spLocks noGrp="1"/>
          </p:cNvSpPr>
          <p:nvPr>
            <p:ph type="title"/>
          </p:nvPr>
        </p:nvSpPr>
        <p:spPr/>
        <p:txBody>
          <a:bodyPr/>
          <a:lstStyle/>
          <a:p>
            <a:r>
              <a:rPr lang="en-US"/>
              <a:t>Who Should Be Interviewed?</a:t>
            </a:r>
          </a:p>
        </p:txBody>
      </p:sp>
      <p:sp>
        <p:nvSpPr>
          <p:cNvPr id="3" name="Content Placeholder 2">
            <a:extLst>
              <a:ext uri="{FF2B5EF4-FFF2-40B4-BE49-F238E27FC236}">
                <a16:creationId xmlns:a16="http://schemas.microsoft.com/office/drawing/2014/main" id="{30B9ED6B-5B4B-DDB1-BED4-658EB6D96671}"/>
              </a:ext>
            </a:extLst>
          </p:cNvPr>
          <p:cNvSpPr>
            <a:spLocks noGrp="1"/>
          </p:cNvSpPr>
          <p:nvPr>
            <p:ph idx="1"/>
          </p:nvPr>
        </p:nvSpPr>
        <p:spPr>
          <a:xfrm>
            <a:off x="371474" y="1720050"/>
            <a:ext cx="11520487" cy="4861928"/>
          </a:xfrm>
        </p:spPr>
        <p:txBody>
          <a:bodyPr>
            <a:normAutofit/>
          </a:bodyPr>
          <a:lstStyle/>
          <a:p>
            <a:pPr>
              <a:lnSpc>
                <a:spcPct val="108000"/>
              </a:lnSpc>
            </a:pPr>
            <a:r>
              <a:rPr lang="en-US" sz="2400"/>
              <a:t>Any student that exited in the 2023-24 school year, had an IEP in place at the time of exit, and exited by:</a:t>
            </a:r>
          </a:p>
          <a:p>
            <a:pPr lvl="1">
              <a:lnSpc>
                <a:spcPct val="108000"/>
              </a:lnSpc>
              <a:spcBef>
                <a:spcPts val="2400"/>
              </a:spcBef>
            </a:pPr>
            <a:r>
              <a:rPr lang="en-US" sz="2000"/>
              <a:t>Graduation with a regular diploma</a:t>
            </a:r>
          </a:p>
          <a:p>
            <a:pPr lvl="1">
              <a:lnSpc>
                <a:spcPct val="108000"/>
              </a:lnSpc>
            </a:pPr>
            <a:r>
              <a:rPr lang="en-US" sz="2000"/>
              <a:t>Graduation with an alternative diploma</a:t>
            </a:r>
          </a:p>
          <a:p>
            <a:pPr lvl="1">
              <a:lnSpc>
                <a:spcPct val="108000"/>
              </a:lnSpc>
            </a:pPr>
            <a:r>
              <a:rPr lang="en-US" sz="2000"/>
              <a:t>Reaching maximum age</a:t>
            </a:r>
          </a:p>
          <a:p>
            <a:pPr lvl="1">
              <a:lnSpc>
                <a:spcPct val="108000"/>
              </a:lnSpc>
            </a:pPr>
            <a:r>
              <a:rPr lang="en-US" sz="2000"/>
              <a:t>Dropping out</a:t>
            </a:r>
          </a:p>
          <a:p>
            <a:pPr>
              <a:lnSpc>
                <a:spcPct val="108000"/>
              </a:lnSpc>
              <a:spcBef>
                <a:spcPts val="2400"/>
              </a:spcBef>
            </a:pPr>
            <a:r>
              <a:rPr lang="en-US" sz="2400"/>
              <a:t>KYPSO works with KDE to identify these former students, assign them to the correct district.</a:t>
            </a:r>
          </a:p>
        </p:txBody>
      </p:sp>
      <p:sp>
        <p:nvSpPr>
          <p:cNvPr id="4" name="Slide Number Placeholder 3">
            <a:extLst>
              <a:ext uri="{FF2B5EF4-FFF2-40B4-BE49-F238E27FC236}">
                <a16:creationId xmlns:a16="http://schemas.microsoft.com/office/drawing/2014/main" id="{C6EBD215-45F1-C02C-2ECB-78DE08FBA71E}"/>
              </a:ext>
            </a:extLst>
          </p:cNvPr>
          <p:cNvSpPr>
            <a:spLocks noGrp="1"/>
          </p:cNvSpPr>
          <p:nvPr>
            <p:ph type="sldNum" sz="quarter" idx="12"/>
          </p:nvPr>
        </p:nvSpPr>
        <p:spPr/>
        <p:txBody>
          <a:bodyPr/>
          <a:lstStyle/>
          <a:p>
            <a:fld id="{03DC2DEF-D2FE-4B45-ABA4-9F153FD1C98A}" type="slidenum">
              <a:rPr lang="en-US" smtClean="0"/>
              <a:t>10</a:t>
            </a:fld>
            <a:endParaRPr lang="en-US"/>
          </a:p>
        </p:txBody>
      </p:sp>
    </p:spTree>
    <p:extLst>
      <p:ext uri="{BB962C8B-B14F-4D97-AF65-F5344CB8AC3E}">
        <p14:creationId xmlns:p14="http://schemas.microsoft.com/office/powerpoint/2010/main" val="2687884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1044F-B7B4-9507-F071-385A237F231C}"/>
              </a:ext>
            </a:extLst>
          </p:cNvPr>
          <p:cNvSpPr>
            <a:spLocks noGrp="1"/>
          </p:cNvSpPr>
          <p:nvPr>
            <p:ph type="title"/>
          </p:nvPr>
        </p:nvSpPr>
        <p:spPr/>
        <p:txBody>
          <a:bodyPr>
            <a:normAutofit/>
          </a:bodyPr>
          <a:lstStyle/>
          <a:p>
            <a:r>
              <a:rPr lang="en-US"/>
              <a:t>Sometimes It Doesn’t Work...</a:t>
            </a:r>
          </a:p>
        </p:txBody>
      </p:sp>
      <p:sp>
        <p:nvSpPr>
          <p:cNvPr id="5" name="Text Placeholder 4">
            <a:extLst>
              <a:ext uri="{FF2B5EF4-FFF2-40B4-BE49-F238E27FC236}">
                <a16:creationId xmlns:a16="http://schemas.microsoft.com/office/drawing/2014/main" id="{509D8DDA-1D86-E967-EBF0-2021B605197E}"/>
              </a:ext>
            </a:extLst>
          </p:cNvPr>
          <p:cNvSpPr>
            <a:spLocks noGrp="1"/>
          </p:cNvSpPr>
          <p:nvPr>
            <p:ph type="body" sz="quarter" idx="20"/>
          </p:nvPr>
        </p:nvSpPr>
        <p:spPr/>
        <p:txBody>
          <a:bodyPr/>
          <a:lstStyle/>
          <a:p>
            <a:pPr>
              <a:lnSpc>
                <a:spcPct val="108000"/>
              </a:lnSpc>
            </a:pPr>
            <a:r>
              <a:rPr lang="en-US"/>
              <a:t>If a student “exits” in 2023 or 2024 but re-enrolls before the YOYO starts, they should be removed.</a:t>
            </a:r>
          </a:p>
        </p:txBody>
      </p:sp>
      <p:sp>
        <p:nvSpPr>
          <p:cNvPr id="6" name="Text Placeholder 5">
            <a:extLst>
              <a:ext uri="{FF2B5EF4-FFF2-40B4-BE49-F238E27FC236}">
                <a16:creationId xmlns:a16="http://schemas.microsoft.com/office/drawing/2014/main" id="{12855E75-8000-9DAE-5610-AF890C517F2A}"/>
              </a:ext>
            </a:extLst>
          </p:cNvPr>
          <p:cNvSpPr>
            <a:spLocks noGrp="1"/>
          </p:cNvSpPr>
          <p:nvPr>
            <p:ph type="body" sz="quarter" idx="27"/>
          </p:nvPr>
        </p:nvSpPr>
        <p:spPr/>
        <p:txBody>
          <a:bodyPr/>
          <a:lstStyle/>
          <a:p>
            <a:pPr>
              <a:lnSpc>
                <a:spcPct val="108000"/>
              </a:lnSpc>
            </a:pPr>
            <a:r>
              <a:rPr lang="en-US"/>
              <a:t>Sometimes students who are on your list should not be.</a:t>
            </a:r>
          </a:p>
        </p:txBody>
      </p:sp>
      <p:sp>
        <p:nvSpPr>
          <p:cNvPr id="7" name="Text Placeholder 6">
            <a:extLst>
              <a:ext uri="{FF2B5EF4-FFF2-40B4-BE49-F238E27FC236}">
                <a16:creationId xmlns:a16="http://schemas.microsoft.com/office/drawing/2014/main" id="{3EF94609-0247-A5B4-A4E1-11489D386DA5}"/>
              </a:ext>
            </a:extLst>
          </p:cNvPr>
          <p:cNvSpPr>
            <a:spLocks noGrp="1"/>
          </p:cNvSpPr>
          <p:nvPr>
            <p:ph type="body" sz="quarter" idx="28"/>
          </p:nvPr>
        </p:nvSpPr>
        <p:spPr/>
        <p:txBody>
          <a:bodyPr/>
          <a:lstStyle/>
          <a:p>
            <a:pPr>
              <a:lnSpc>
                <a:spcPct val="108000"/>
              </a:lnSpc>
            </a:pPr>
            <a:r>
              <a:rPr lang="en-US"/>
              <a:t>If a student moves to another district but never enrolls there, they are considered a dropout from your district. </a:t>
            </a:r>
          </a:p>
        </p:txBody>
      </p:sp>
      <p:sp>
        <p:nvSpPr>
          <p:cNvPr id="8" name="Text Placeholder 7">
            <a:extLst>
              <a:ext uri="{FF2B5EF4-FFF2-40B4-BE49-F238E27FC236}">
                <a16:creationId xmlns:a16="http://schemas.microsoft.com/office/drawing/2014/main" id="{0978CD89-2474-A61F-A3E6-A000C0A7C87B}"/>
              </a:ext>
            </a:extLst>
          </p:cNvPr>
          <p:cNvSpPr>
            <a:spLocks noGrp="1"/>
          </p:cNvSpPr>
          <p:nvPr>
            <p:ph type="body" sz="quarter" idx="29"/>
          </p:nvPr>
        </p:nvSpPr>
        <p:spPr/>
        <p:txBody>
          <a:bodyPr/>
          <a:lstStyle/>
          <a:p>
            <a:pPr>
              <a:lnSpc>
                <a:spcPct val="108000"/>
              </a:lnSpc>
            </a:pPr>
            <a:r>
              <a:rPr lang="en-US"/>
              <a:t>It’s important for you to obtain up-to-date contact information. </a:t>
            </a:r>
          </a:p>
        </p:txBody>
      </p:sp>
      <p:sp>
        <p:nvSpPr>
          <p:cNvPr id="12" name="Rectangle 11">
            <a:extLst>
              <a:ext uri="{FF2B5EF4-FFF2-40B4-BE49-F238E27FC236}">
                <a16:creationId xmlns:a16="http://schemas.microsoft.com/office/drawing/2014/main" id="{D44E1606-6FFE-1E47-E856-8B7AA81CBA4C}"/>
              </a:ext>
              <a:ext uri="{C183D7F6-B498-43B3-948B-1728B52AA6E4}">
                <adec:decorative xmlns:adec="http://schemas.microsoft.com/office/drawing/2017/decorative" val="1"/>
              </a:ext>
            </a:extLst>
          </p:cNvPr>
          <p:cNvSpPr/>
          <p:nvPr/>
        </p:nvSpPr>
        <p:spPr>
          <a:xfrm>
            <a:off x="682949" y="1653644"/>
            <a:ext cx="1632411" cy="1506065"/>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128157DC-3F3F-C3AD-D295-F98786A6478F}"/>
              </a:ext>
              <a:ext uri="{C183D7F6-B498-43B3-948B-1728B52AA6E4}">
                <adec:decorative xmlns:adec="http://schemas.microsoft.com/office/drawing/2017/decorative" val="1"/>
              </a:ext>
            </a:extLst>
          </p:cNvPr>
          <p:cNvSpPr/>
          <p:nvPr/>
        </p:nvSpPr>
        <p:spPr>
          <a:xfrm>
            <a:off x="6600056" y="1653644"/>
            <a:ext cx="1444986" cy="1407982"/>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4CB46249-A577-D660-5869-3F21AE8773A1}"/>
              </a:ext>
              <a:ext uri="{C183D7F6-B498-43B3-948B-1728B52AA6E4}">
                <adec:decorative xmlns:adec="http://schemas.microsoft.com/office/drawing/2017/decorative" val="1"/>
              </a:ext>
            </a:extLst>
          </p:cNvPr>
          <p:cNvSpPr/>
          <p:nvPr/>
        </p:nvSpPr>
        <p:spPr>
          <a:xfrm>
            <a:off x="6750710" y="4399013"/>
            <a:ext cx="1176885" cy="1171164"/>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pic>
        <p:nvPicPr>
          <p:cNvPr id="9" name="Graphic 8">
            <a:extLst>
              <a:ext uri="{FF2B5EF4-FFF2-40B4-BE49-F238E27FC236}">
                <a16:creationId xmlns:a16="http://schemas.microsoft.com/office/drawing/2014/main" id="{C1A2246C-EAD5-4141-9A74-C3617CCA30D8}"/>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34335" y="4219776"/>
            <a:ext cx="1529638" cy="1529638"/>
          </a:xfrm>
          <a:prstGeom prst="rect">
            <a:avLst/>
          </a:prstGeom>
        </p:spPr>
      </p:pic>
      <p:sp>
        <p:nvSpPr>
          <p:cNvPr id="3" name="Slide Number Placeholder 2">
            <a:extLst>
              <a:ext uri="{FF2B5EF4-FFF2-40B4-BE49-F238E27FC236}">
                <a16:creationId xmlns:a16="http://schemas.microsoft.com/office/drawing/2014/main" id="{2E941E72-860B-7330-CCCB-E515899E195D}"/>
              </a:ext>
            </a:extLst>
          </p:cNvPr>
          <p:cNvSpPr>
            <a:spLocks noGrp="1"/>
          </p:cNvSpPr>
          <p:nvPr>
            <p:ph type="sldNum" sz="quarter" idx="12"/>
          </p:nvPr>
        </p:nvSpPr>
        <p:spPr/>
        <p:txBody>
          <a:bodyPr/>
          <a:lstStyle/>
          <a:p>
            <a:fld id="{03DC2DEF-D2FE-4B45-ABA4-9F153FD1C98A}" type="slidenum">
              <a:rPr lang="en-US" smtClean="0"/>
              <a:t>11</a:t>
            </a:fld>
            <a:endParaRPr lang="en-US"/>
          </a:p>
        </p:txBody>
      </p:sp>
    </p:spTree>
    <p:extLst>
      <p:ext uri="{BB962C8B-B14F-4D97-AF65-F5344CB8AC3E}">
        <p14:creationId xmlns:p14="http://schemas.microsoft.com/office/powerpoint/2010/main" val="1663445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21B6-7E1C-F842-56FC-5837DD07D0B0}"/>
              </a:ext>
            </a:extLst>
          </p:cNvPr>
          <p:cNvSpPr>
            <a:spLocks noGrp="1"/>
          </p:cNvSpPr>
          <p:nvPr>
            <p:ph type="title"/>
          </p:nvPr>
        </p:nvSpPr>
        <p:spPr/>
        <p:txBody>
          <a:bodyPr/>
          <a:lstStyle/>
          <a:p>
            <a:r>
              <a:rPr lang="en-US"/>
              <a:t>What To Do?</a:t>
            </a:r>
          </a:p>
        </p:txBody>
      </p:sp>
      <p:pic>
        <p:nvPicPr>
          <p:cNvPr id="16" name="Graphic 15">
            <a:extLst>
              <a:ext uri="{FF2B5EF4-FFF2-40B4-BE49-F238E27FC236}">
                <a16:creationId xmlns:a16="http://schemas.microsoft.com/office/drawing/2014/main" id="{215F6DF8-A1D7-FADD-5E09-D41ED9E5753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38108" y="1363142"/>
            <a:ext cx="1158974" cy="1158974"/>
          </a:xfrm>
          <a:prstGeom prst="rect">
            <a:avLst/>
          </a:prstGeom>
        </p:spPr>
      </p:pic>
      <p:sp>
        <p:nvSpPr>
          <p:cNvPr id="8" name="Text Placeholder 7">
            <a:extLst>
              <a:ext uri="{FF2B5EF4-FFF2-40B4-BE49-F238E27FC236}">
                <a16:creationId xmlns:a16="http://schemas.microsoft.com/office/drawing/2014/main" id="{77B71041-2CB6-ABD4-BAC7-3862CD52FC2D}"/>
              </a:ext>
            </a:extLst>
          </p:cNvPr>
          <p:cNvSpPr>
            <a:spLocks noGrp="1"/>
          </p:cNvSpPr>
          <p:nvPr>
            <p:ph type="body" sz="quarter" idx="20"/>
          </p:nvPr>
        </p:nvSpPr>
        <p:spPr>
          <a:solidFill>
            <a:srgbClr val="4276AA"/>
          </a:solidFill>
        </p:spPr>
        <p:txBody>
          <a:bodyPr/>
          <a:lstStyle/>
          <a:p>
            <a:pPr>
              <a:lnSpc>
                <a:spcPct val="108000"/>
              </a:lnSpc>
            </a:pPr>
            <a:r>
              <a:rPr lang="en-US">
                <a:latin typeface="+mn-lt"/>
              </a:rPr>
              <a:t>To add students:</a:t>
            </a:r>
          </a:p>
          <a:p>
            <a:pPr>
              <a:lnSpc>
                <a:spcPct val="108000"/>
              </a:lnSpc>
            </a:pPr>
            <a:r>
              <a:rPr lang="en-US" b="0">
                <a:latin typeface="+mn-lt"/>
              </a:rPr>
              <a:t>Download “Add Students Spreadsheet” from </a:t>
            </a:r>
            <a:r>
              <a:rPr lang="en-US" b="0">
                <a:latin typeface="+mn-lt"/>
                <a:hlinkClick r:id="rId4">
                  <a:extLst>
                    <a:ext uri="{A12FA001-AC4F-418D-AE19-62706E023703}">
                      <ahyp:hlinkClr xmlns:ahyp="http://schemas.microsoft.com/office/drawing/2018/hyperlinkcolor" val="tx"/>
                    </a:ext>
                  </a:extLst>
                </a:hlinkClick>
              </a:rPr>
              <a:t>kypso.org</a:t>
            </a:r>
            <a:r>
              <a:rPr lang="en-US" b="0">
                <a:latin typeface="+mn-lt"/>
              </a:rPr>
              <a:t>. </a:t>
            </a:r>
          </a:p>
          <a:p>
            <a:pPr>
              <a:lnSpc>
                <a:spcPct val="108000"/>
              </a:lnSpc>
            </a:pPr>
            <a:r>
              <a:rPr lang="en-US" b="0">
                <a:latin typeface="+mn-lt"/>
              </a:rPr>
              <a:t>Fill out all information.</a:t>
            </a:r>
          </a:p>
          <a:p>
            <a:pPr>
              <a:lnSpc>
                <a:spcPct val="108000"/>
              </a:lnSpc>
            </a:pPr>
            <a:r>
              <a:rPr lang="en-US" b="0">
                <a:latin typeface="+mn-lt"/>
              </a:rPr>
              <a:t>Upload it to our secure Student Information Portal on </a:t>
            </a:r>
            <a:r>
              <a:rPr lang="en-US" b="0">
                <a:latin typeface="+mn-lt"/>
                <a:hlinkClick r:id="rId4">
                  <a:extLst>
                    <a:ext uri="{A12FA001-AC4F-418D-AE19-62706E023703}">
                      <ahyp:hlinkClr xmlns:ahyp="http://schemas.microsoft.com/office/drawing/2018/hyperlinkcolor" val="tx"/>
                    </a:ext>
                  </a:extLst>
                </a:hlinkClick>
              </a:rPr>
              <a:t>kypso.org</a:t>
            </a:r>
            <a:r>
              <a:rPr lang="en-US" b="0">
                <a:latin typeface="+mn-lt"/>
              </a:rPr>
              <a:t>.</a:t>
            </a:r>
          </a:p>
        </p:txBody>
      </p:sp>
      <p:pic>
        <p:nvPicPr>
          <p:cNvPr id="17" name="Graphic 16">
            <a:extLst>
              <a:ext uri="{FF2B5EF4-FFF2-40B4-BE49-F238E27FC236}">
                <a16:creationId xmlns:a16="http://schemas.microsoft.com/office/drawing/2014/main" id="{E6149F1F-5DF0-0A28-3BEC-3A6431AC555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91346" y="1363142"/>
            <a:ext cx="1158974" cy="1158974"/>
          </a:xfrm>
          <a:prstGeom prst="rect">
            <a:avLst/>
          </a:prstGeom>
        </p:spPr>
      </p:pic>
      <p:sp>
        <p:nvSpPr>
          <p:cNvPr id="11" name="Text Placeholder 10">
            <a:extLst>
              <a:ext uri="{FF2B5EF4-FFF2-40B4-BE49-F238E27FC236}">
                <a16:creationId xmlns:a16="http://schemas.microsoft.com/office/drawing/2014/main" id="{10975046-3916-2832-046B-F1AC578EE9CF}"/>
              </a:ext>
            </a:extLst>
          </p:cNvPr>
          <p:cNvSpPr>
            <a:spLocks noGrp="1"/>
          </p:cNvSpPr>
          <p:nvPr>
            <p:ph type="body" sz="quarter" idx="4294967295"/>
          </p:nvPr>
        </p:nvSpPr>
        <p:spPr>
          <a:xfrm>
            <a:off x="4538444" y="2735206"/>
            <a:ext cx="3075709" cy="3382513"/>
          </a:xfrm>
        </p:spPr>
        <p:txBody>
          <a:bodyPr>
            <a:normAutofit/>
          </a:bodyPr>
          <a:lstStyle/>
          <a:p>
            <a:pPr marL="0" indent="0" algn="ctr">
              <a:lnSpc>
                <a:spcPct val="108000"/>
              </a:lnSpc>
              <a:buNone/>
            </a:pPr>
            <a:r>
              <a:rPr lang="en-US" sz="2000">
                <a:solidFill>
                  <a:schemeClr val="bg1"/>
                </a:solidFill>
              </a:rPr>
              <a:t>To delete students:</a:t>
            </a:r>
          </a:p>
          <a:p>
            <a:pPr marL="0" indent="0" algn="ctr">
              <a:lnSpc>
                <a:spcPct val="108000"/>
              </a:lnSpc>
              <a:buNone/>
            </a:pPr>
            <a:r>
              <a:rPr lang="en-US" sz="2000">
                <a:solidFill>
                  <a:schemeClr val="bg1"/>
                </a:solidFill>
              </a:rPr>
              <a:t>Document reason for deletion (usually an IC screenshot).</a:t>
            </a:r>
          </a:p>
          <a:p>
            <a:pPr marL="0" indent="0" algn="ctr">
              <a:lnSpc>
                <a:spcPct val="108000"/>
              </a:lnSpc>
              <a:buNone/>
            </a:pPr>
            <a:r>
              <a:rPr lang="en-US" sz="2000">
                <a:solidFill>
                  <a:schemeClr val="bg1"/>
                </a:solidFill>
              </a:rPr>
              <a:t>Upload it to our secure Student Information Portal on </a:t>
            </a:r>
            <a:r>
              <a:rPr lang="en-US" sz="2000">
                <a:solidFill>
                  <a:schemeClr val="bg1"/>
                </a:solidFill>
                <a:hlinkClick r:id="rId4">
                  <a:extLst>
                    <a:ext uri="{A12FA001-AC4F-418D-AE19-62706E023703}">
                      <ahyp:hlinkClr xmlns:ahyp="http://schemas.microsoft.com/office/drawing/2018/hyperlinkcolor" val="tx"/>
                    </a:ext>
                  </a:extLst>
                </a:hlinkClick>
              </a:rPr>
              <a:t>kypso.org</a:t>
            </a:r>
            <a:r>
              <a:rPr lang="en-US" sz="2000">
                <a:solidFill>
                  <a:schemeClr val="bg1"/>
                </a:solidFill>
              </a:rPr>
              <a:t>. </a:t>
            </a:r>
          </a:p>
        </p:txBody>
      </p:sp>
      <p:pic>
        <p:nvPicPr>
          <p:cNvPr id="18" name="Graphic 17">
            <a:extLst>
              <a:ext uri="{FF2B5EF4-FFF2-40B4-BE49-F238E27FC236}">
                <a16:creationId xmlns:a16="http://schemas.microsoft.com/office/drawing/2014/main" id="{C08D9B5A-DFD8-77EB-1DA4-D3382589BCA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73143" y="1351522"/>
            <a:ext cx="1158974" cy="1158974"/>
          </a:xfrm>
          <a:prstGeom prst="rect">
            <a:avLst/>
          </a:prstGeom>
        </p:spPr>
      </p:pic>
      <p:sp>
        <p:nvSpPr>
          <p:cNvPr id="12" name="Text Placeholder 11">
            <a:extLst>
              <a:ext uri="{FF2B5EF4-FFF2-40B4-BE49-F238E27FC236}">
                <a16:creationId xmlns:a16="http://schemas.microsoft.com/office/drawing/2014/main" id="{8C6DD474-2011-FE59-C5B4-F55837939A89}"/>
              </a:ext>
            </a:extLst>
          </p:cNvPr>
          <p:cNvSpPr>
            <a:spLocks noGrp="1"/>
          </p:cNvSpPr>
          <p:nvPr>
            <p:ph type="body" sz="quarter" idx="4294967295"/>
          </p:nvPr>
        </p:nvSpPr>
        <p:spPr>
          <a:xfrm>
            <a:off x="8397147" y="2735206"/>
            <a:ext cx="3121753" cy="3382513"/>
          </a:xfrm>
          <a:solidFill>
            <a:srgbClr val="213B55"/>
          </a:solidFill>
        </p:spPr>
        <p:txBody>
          <a:bodyPr>
            <a:normAutofit/>
          </a:bodyPr>
          <a:lstStyle/>
          <a:p>
            <a:pPr marL="0" indent="0" algn="ctr">
              <a:lnSpc>
                <a:spcPct val="108000"/>
              </a:lnSpc>
              <a:buNone/>
            </a:pPr>
            <a:r>
              <a:rPr lang="en-US" sz="2000">
                <a:solidFill>
                  <a:schemeClr val="bg1"/>
                </a:solidFill>
              </a:rPr>
              <a:t>In all cases, KYPSO will make the final decision regarding who can be added or removed.</a:t>
            </a:r>
          </a:p>
          <a:p>
            <a:pPr marL="0" indent="0" algn="ctr">
              <a:lnSpc>
                <a:spcPct val="108000"/>
              </a:lnSpc>
              <a:buNone/>
            </a:pPr>
            <a:r>
              <a:rPr lang="en-US" sz="2000">
                <a:solidFill>
                  <a:schemeClr val="bg1"/>
                </a:solidFill>
              </a:rPr>
              <a:t>We will often consult with KDE.</a:t>
            </a:r>
          </a:p>
        </p:txBody>
      </p:sp>
      <p:sp>
        <p:nvSpPr>
          <p:cNvPr id="3" name="Slide Number Placeholder 2">
            <a:extLst>
              <a:ext uri="{FF2B5EF4-FFF2-40B4-BE49-F238E27FC236}">
                <a16:creationId xmlns:a16="http://schemas.microsoft.com/office/drawing/2014/main" id="{BA899B7F-D902-E8A8-D6DA-1F19DC5327B9}"/>
              </a:ext>
            </a:extLst>
          </p:cNvPr>
          <p:cNvSpPr>
            <a:spLocks noGrp="1"/>
          </p:cNvSpPr>
          <p:nvPr>
            <p:ph type="sldNum" sz="quarter" idx="12"/>
          </p:nvPr>
        </p:nvSpPr>
        <p:spPr/>
        <p:txBody>
          <a:bodyPr/>
          <a:lstStyle/>
          <a:p>
            <a:fld id="{03DC2DEF-D2FE-4B45-ABA4-9F153FD1C98A}" type="slidenum">
              <a:rPr lang="en-US" smtClean="0"/>
              <a:t>12</a:t>
            </a:fld>
            <a:endParaRPr lang="en-US"/>
          </a:p>
        </p:txBody>
      </p:sp>
    </p:spTree>
    <p:extLst>
      <p:ext uri="{BB962C8B-B14F-4D97-AF65-F5344CB8AC3E}">
        <p14:creationId xmlns:p14="http://schemas.microsoft.com/office/powerpoint/2010/main" val="156742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8E966-FDDB-2284-1809-53AB206A87B5}"/>
              </a:ext>
            </a:extLst>
          </p:cNvPr>
          <p:cNvSpPr>
            <a:spLocks noGrp="1"/>
          </p:cNvSpPr>
          <p:nvPr>
            <p:ph type="title"/>
          </p:nvPr>
        </p:nvSpPr>
        <p:spPr>
          <a:xfrm>
            <a:off x="831850" y="2725867"/>
            <a:ext cx="10515600" cy="1500187"/>
          </a:xfrm>
        </p:spPr>
        <p:txBody>
          <a:bodyPr>
            <a:normAutofit fontScale="90000"/>
          </a:bodyPr>
          <a:lstStyle/>
          <a:p>
            <a:r>
              <a:rPr lang="en-US"/>
              <a:t>Roles and Responsibilities of Interviewers</a:t>
            </a:r>
          </a:p>
        </p:txBody>
      </p:sp>
      <p:sp>
        <p:nvSpPr>
          <p:cNvPr id="4" name="Slide Number Placeholder 3">
            <a:extLst>
              <a:ext uri="{FF2B5EF4-FFF2-40B4-BE49-F238E27FC236}">
                <a16:creationId xmlns:a16="http://schemas.microsoft.com/office/drawing/2014/main" id="{D6FE5A21-20D9-6356-0678-A9BA435D8834}"/>
              </a:ext>
            </a:extLst>
          </p:cNvPr>
          <p:cNvSpPr>
            <a:spLocks noGrp="1"/>
          </p:cNvSpPr>
          <p:nvPr>
            <p:ph type="sldNum" sz="quarter" idx="12"/>
          </p:nvPr>
        </p:nvSpPr>
        <p:spPr/>
        <p:txBody>
          <a:bodyPr/>
          <a:lstStyle/>
          <a:p>
            <a:fld id="{03DC2DEF-D2FE-4B45-ABA4-9F153FD1C98A}" type="slidenum">
              <a:rPr lang="en-US" smtClean="0"/>
              <a:t>13</a:t>
            </a:fld>
            <a:endParaRPr lang="en-US"/>
          </a:p>
        </p:txBody>
      </p:sp>
    </p:spTree>
    <p:extLst>
      <p:ext uri="{BB962C8B-B14F-4D97-AF65-F5344CB8AC3E}">
        <p14:creationId xmlns:p14="http://schemas.microsoft.com/office/powerpoint/2010/main" val="3489082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51932C-7145-4FBD-B81D-9ADC42401B87}"/>
              </a:ext>
            </a:extLst>
          </p:cNvPr>
          <p:cNvSpPr>
            <a:spLocks noGrp="1"/>
          </p:cNvSpPr>
          <p:nvPr>
            <p:ph type="title"/>
          </p:nvPr>
        </p:nvSpPr>
        <p:spPr/>
        <p:txBody>
          <a:bodyPr/>
          <a:lstStyle/>
          <a:p>
            <a:r>
              <a:rPr lang="en-US"/>
              <a:t>Being a YOYO Interviewer is a Big Responsibility</a:t>
            </a:r>
          </a:p>
        </p:txBody>
      </p:sp>
      <p:sp>
        <p:nvSpPr>
          <p:cNvPr id="6" name="Content Placeholder 5">
            <a:extLst>
              <a:ext uri="{FF2B5EF4-FFF2-40B4-BE49-F238E27FC236}">
                <a16:creationId xmlns:a16="http://schemas.microsoft.com/office/drawing/2014/main" id="{33DA7B46-E592-40C7-91D7-A26B47A30C67}"/>
              </a:ext>
            </a:extLst>
          </p:cNvPr>
          <p:cNvSpPr>
            <a:spLocks noGrp="1"/>
          </p:cNvSpPr>
          <p:nvPr>
            <p:ph sz="half" idx="1"/>
          </p:nvPr>
        </p:nvSpPr>
        <p:spPr>
          <a:xfrm>
            <a:off x="532015" y="1398199"/>
            <a:ext cx="3716136" cy="4804755"/>
          </a:xfrm>
        </p:spPr>
        <p:txBody>
          <a:bodyPr>
            <a:normAutofit/>
          </a:bodyPr>
          <a:lstStyle/>
          <a:p>
            <a:pPr>
              <a:lnSpc>
                <a:spcPct val="108000"/>
              </a:lnSpc>
            </a:pPr>
            <a:r>
              <a:rPr lang="en-US" sz="2000"/>
              <a:t>You are collecting data that tells us about Post School Outcomes of Former Students (FS) with disabilities across Kentucky. </a:t>
            </a:r>
          </a:p>
          <a:p>
            <a:pPr>
              <a:lnSpc>
                <a:spcPct val="108000"/>
              </a:lnSpc>
            </a:pPr>
            <a:r>
              <a:rPr lang="en-US" sz="2000"/>
              <a:t>The information you collect will be compiled and reported to districts, the state, and federal governments</a:t>
            </a:r>
          </a:p>
          <a:p>
            <a:pPr>
              <a:lnSpc>
                <a:spcPct val="108000"/>
              </a:lnSpc>
            </a:pPr>
            <a:r>
              <a:rPr lang="en-US" sz="2000"/>
              <a:t>Important decisions will be made based on these reports and recommendations. </a:t>
            </a:r>
          </a:p>
        </p:txBody>
      </p:sp>
      <p:pic>
        <p:nvPicPr>
          <p:cNvPr id="4" name="Picture 3" descr="A person sitting at a desk talking on a cell phone&#10;&#10;">
            <a:extLst>
              <a:ext uri="{FF2B5EF4-FFF2-40B4-BE49-F238E27FC236}">
                <a16:creationId xmlns:a16="http://schemas.microsoft.com/office/drawing/2014/main" id="{4F4522C8-2BE4-AEB4-E9E6-AD797AA4710F}"/>
              </a:ext>
            </a:extLst>
          </p:cNvPr>
          <p:cNvPicPr>
            <a:picLocks noChangeAspect="1"/>
          </p:cNvPicPr>
          <p:nvPr/>
        </p:nvPicPr>
        <p:blipFill rotWithShape="1">
          <a:blip r:embed="rId2"/>
          <a:srcRect l="-1" r="57010"/>
          <a:stretch/>
        </p:blipFill>
        <p:spPr>
          <a:xfrm>
            <a:off x="4452938" y="1271688"/>
            <a:ext cx="3271838" cy="5076825"/>
          </a:xfrm>
          <a:prstGeom prst="rect">
            <a:avLst/>
          </a:prstGeom>
        </p:spPr>
      </p:pic>
      <p:sp>
        <p:nvSpPr>
          <p:cNvPr id="7" name="Content Placeholder 6">
            <a:extLst>
              <a:ext uri="{FF2B5EF4-FFF2-40B4-BE49-F238E27FC236}">
                <a16:creationId xmlns:a16="http://schemas.microsoft.com/office/drawing/2014/main" id="{A7F42263-DE86-44BB-AC19-CD7982D365B2}"/>
              </a:ext>
            </a:extLst>
          </p:cNvPr>
          <p:cNvSpPr>
            <a:spLocks noGrp="1"/>
          </p:cNvSpPr>
          <p:nvPr>
            <p:ph sz="half" idx="2"/>
          </p:nvPr>
        </p:nvSpPr>
        <p:spPr>
          <a:xfrm>
            <a:off x="7943849" y="1413164"/>
            <a:ext cx="3716136" cy="4804755"/>
          </a:xfrm>
        </p:spPr>
        <p:txBody>
          <a:bodyPr>
            <a:normAutofit/>
          </a:bodyPr>
          <a:lstStyle/>
          <a:p>
            <a:pPr>
              <a:lnSpc>
                <a:spcPct val="108000"/>
              </a:lnSpc>
            </a:pPr>
            <a:r>
              <a:rPr lang="en-US" sz="2000"/>
              <a:t>The information you obtain can help future students be more successful after high school. It might even help the very student you are talking with!</a:t>
            </a:r>
          </a:p>
          <a:p>
            <a:pPr>
              <a:lnSpc>
                <a:spcPct val="108000"/>
              </a:lnSpc>
            </a:pPr>
            <a:r>
              <a:rPr lang="en-US" sz="2000"/>
              <a:t>Remember, you may be the last person from the school to ever speak with this FS again! So, it’s important to show the FS you care about them and what is happening in their life now that they’re on their own. </a:t>
            </a:r>
          </a:p>
        </p:txBody>
      </p:sp>
      <p:sp>
        <p:nvSpPr>
          <p:cNvPr id="3" name="Slide Number Placeholder 2">
            <a:extLst>
              <a:ext uri="{FF2B5EF4-FFF2-40B4-BE49-F238E27FC236}">
                <a16:creationId xmlns:a16="http://schemas.microsoft.com/office/drawing/2014/main" id="{774AF259-0EA0-486A-A345-68549DF558C8}"/>
              </a:ext>
            </a:extLst>
          </p:cNvPr>
          <p:cNvSpPr>
            <a:spLocks noGrp="1"/>
          </p:cNvSpPr>
          <p:nvPr>
            <p:ph type="sldNum" sz="quarter" idx="12"/>
          </p:nvPr>
        </p:nvSpPr>
        <p:spPr/>
        <p:txBody>
          <a:bodyPr/>
          <a:lstStyle/>
          <a:p>
            <a:fld id="{03DC2DEF-D2FE-4B45-ABA4-9F153FD1C98A}" type="slidenum">
              <a:rPr lang="en-US" smtClean="0"/>
              <a:t>14</a:t>
            </a:fld>
            <a:endParaRPr lang="en-US"/>
          </a:p>
        </p:txBody>
      </p:sp>
    </p:spTree>
    <p:extLst>
      <p:ext uri="{BB962C8B-B14F-4D97-AF65-F5344CB8AC3E}">
        <p14:creationId xmlns:p14="http://schemas.microsoft.com/office/powerpoint/2010/main" val="3242389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2C00B059-8249-401E-BECD-DC838B36F9FB}"/>
              </a:ext>
            </a:extLst>
          </p:cNvPr>
          <p:cNvSpPr>
            <a:spLocks noGrp="1"/>
          </p:cNvSpPr>
          <p:nvPr>
            <p:ph type="title"/>
          </p:nvPr>
        </p:nvSpPr>
        <p:spPr/>
        <p:txBody>
          <a:bodyPr/>
          <a:lstStyle/>
          <a:p>
            <a:r>
              <a:rPr lang="en-US"/>
              <a:t>Confidentiality</a:t>
            </a:r>
          </a:p>
        </p:txBody>
      </p:sp>
      <p:sp>
        <p:nvSpPr>
          <p:cNvPr id="18" name="Text Placeholder 17">
            <a:extLst>
              <a:ext uri="{FF2B5EF4-FFF2-40B4-BE49-F238E27FC236}">
                <a16:creationId xmlns:a16="http://schemas.microsoft.com/office/drawing/2014/main" id="{ED42596E-DB09-43F7-A053-18CEB2DDE639}"/>
              </a:ext>
            </a:extLst>
          </p:cNvPr>
          <p:cNvSpPr>
            <a:spLocks noGrp="1"/>
          </p:cNvSpPr>
          <p:nvPr>
            <p:ph type="body" sz="quarter" idx="14"/>
          </p:nvPr>
        </p:nvSpPr>
        <p:spPr>
          <a:xfrm>
            <a:off x="546099" y="1694256"/>
            <a:ext cx="6666465" cy="4552950"/>
          </a:xfrm>
        </p:spPr>
        <p:txBody>
          <a:bodyPr>
            <a:noAutofit/>
          </a:bodyPr>
          <a:lstStyle/>
          <a:p>
            <a:pPr>
              <a:lnSpc>
                <a:spcPct val="108000"/>
              </a:lnSpc>
            </a:pPr>
            <a:r>
              <a:rPr lang="en-US" sz="2000"/>
              <a:t>Youth are protected by ensuring that all their personal information is confidential. </a:t>
            </a:r>
          </a:p>
          <a:p>
            <a:pPr>
              <a:lnSpc>
                <a:spcPct val="108000"/>
              </a:lnSpc>
            </a:pPr>
            <a:r>
              <a:rPr lang="en-US" sz="2000"/>
              <a:t>All paper and electronic information containing Personally Identifiable Information (PII) must not be available to anyone outside of school personnel with designated access. </a:t>
            </a:r>
          </a:p>
          <a:p>
            <a:pPr>
              <a:lnSpc>
                <a:spcPct val="108000"/>
              </a:lnSpc>
            </a:pPr>
            <a:r>
              <a:rPr lang="en-US" sz="2000"/>
              <a:t>Never leave YOYO materials in public (e.g., leaving your computer screen open to a former student interview).</a:t>
            </a:r>
          </a:p>
          <a:p>
            <a:pPr>
              <a:lnSpc>
                <a:spcPct val="108000"/>
              </a:lnSpc>
            </a:pPr>
            <a:r>
              <a:rPr lang="en-US" sz="2000"/>
              <a:t>Never allow unauthorized persons to look at them.</a:t>
            </a:r>
          </a:p>
          <a:p>
            <a:pPr>
              <a:lnSpc>
                <a:spcPct val="108000"/>
              </a:lnSpc>
            </a:pPr>
            <a:r>
              <a:rPr lang="en-US" sz="2000"/>
              <a:t>Notify your supervisor if you lose any confidential materials.</a:t>
            </a:r>
          </a:p>
          <a:p>
            <a:pPr>
              <a:lnSpc>
                <a:spcPct val="108000"/>
              </a:lnSpc>
            </a:pPr>
            <a:r>
              <a:rPr lang="en-US" sz="2000"/>
              <a:t>Never talk about who you interviewed or what they say. </a:t>
            </a:r>
          </a:p>
        </p:txBody>
      </p:sp>
      <p:pic>
        <p:nvPicPr>
          <p:cNvPr id="5" name="Content Placeholder 4">
            <a:extLst>
              <a:ext uri="{FF2B5EF4-FFF2-40B4-BE49-F238E27FC236}">
                <a16:creationId xmlns:a16="http://schemas.microsoft.com/office/drawing/2014/main" id="{7DC31221-B82A-1A1E-7C89-DFF426550DF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668819">
            <a:off x="7932477" y="1459686"/>
            <a:ext cx="3484084" cy="3484084"/>
          </a:xfrm>
          <a:prstGeom prst="rect">
            <a:avLst/>
          </a:prstGeom>
        </p:spPr>
      </p:pic>
      <p:sp>
        <p:nvSpPr>
          <p:cNvPr id="3" name="Slide Number Placeholder 2">
            <a:extLst>
              <a:ext uri="{FF2B5EF4-FFF2-40B4-BE49-F238E27FC236}">
                <a16:creationId xmlns:a16="http://schemas.microsoft.com/office/drawing/2014/main" id="{581E71C2-3FC1-41C1-8255-33A1AC802247}"/>
              </a:ext>
            </a:extLst>
          </p:cNvPr>
          <p:cNvSpPr>
            <a:spLocks noGrp="1"/>
          </p:cNvSpPr>
          <p:nvPr>
            <p:ph type="sldNum" sz="quarter" idx="12"/>
          </p:nvPr>
        </p:nvSpPr>
        <p:spPr/>
        <p:txBody>
          <a:bodyPr/>
          <a:lstStyle/>
          <a:p>
            <a:fld id="{03DC2DEF-D2FE-4B45-ABA4-9F153FD1C98A}" type="slidenum">
              <a:rPr lang="en-US" smtClean="0"/>
              <a:t>15</a:t>
            </a:fld>
            <a:endParaRPr lang="en-US"/>
          </a:p>
        </p:txBody>
      </p:sp>
    </p:spTree>
    <p:extLst>
      <p:ext uri="{BB962C8B-B14F-4D97-AF65-F5344CB8AC3E}">
        <p14:creationId xmlns:p14="http://schemas.microsoft.com/office/powerpoint/2010/main" val="2900026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8E966-FDDB-2284-1809-53AB206A87B5}"/>
              </a:ext>
            </a:extLst>
          </p:cNvPr>
          <p:cNvSpPr>
            <a:spLocks noGrp="1"/>
          </p:cNvSpPr>
          <p:nvPr>
            <p:ph type="title"/>
          </p:nvPr>
        </p:nvSpPr>
        <p:spPr>
          <a:xfrm>
            <a:off x="831850" y="2725867"/>
            <a:ext cx="10515600" cy="1500187"/>
          </a:xfrm>
        </p:spPr>
        <p:txBody>
          <a:bodyPr>
            <a:normAutofit/>
          </a:bodyPr>
          <a:lstStyle/>
          <a:p>
            <a:r>
              <a:rPr lang="en-US"/>
              <a:t>Contacting Former Students</a:t>
            </a:r>
          </a:p>
        </p:txBody>
      </p:sp>
      <p:sp>
        <p:nvSpPr>
          <p:cNvPr id="4" name="Slide Number Placeholder 3">
            <a:extLst>
              <a:ext uri="{FF2B5EF4-FFF2-40B4-BE49-F238E27FC236}">
                <a16:creationId xmlns:a16="http://schemas.microsoft.com/office/drawing/2014/main" id="{D6FE5A21-20D9-6356-0678-A9BA435D8834}"/>
              </a:ext>
            </a:extLst>
          </p:cNvPr>
          <p:cNvSpPr>
            <a:spLocks noGrp="1"/>
          </p:cNvSpPr>
          <p:nvPr>
            <p:ph type="sldNum" sz="quarter" idx="12"/>
          </p:nvPr>
        </p:nvSpPr>
        <p:spPr/>
        <p:txBody>
          <a:bodyPr/>
          <a:lstStyle/>
          <a:p>
            <a:fld id="{03DC2DEF-D2FE-4B45-ABA4-9F153FD1C98A}" type="slidenum">
              <a:rPr lang="en-US" smtClean="0"/>
              <a:t>16</a:t>
            </a:fld>
            <a:endParaRPr lang="en-US"/>
          </a:p>
        </p:txBody>
      </p:sp>
    </p:spTree>
    <p:extLst>
      <p:ext uri="{BB962C8B-B14F-4D97-AF65-F5344CB8AC3E}">
        <p14:creationId xmlns:p14="http://schemas.microsoft.com/office/powerpoint/2010/main" val="303033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15E3-E2FE-FB2A-85A5-A46AA914C026}"/>
              </a:ext>
            </a:extLst>
          </p:cNvPr>
          <p:cNvSpPr>
            <a:spLocks noGrp="1"/>
          </p:cNvSpPr>
          <p:nvPr>
            <p:ph type="title"/>
          </p:nvPr>
        </p:nvSpPr>
        <p:spPr/>
        <p:txBody>
          <a:bodyPr/>
          <a:lstStyle/>
          <a:p>
            <a:r>
              <a:rPr lang="en-US"/>
              <a:t>Response Rates</a:t>
            </a:r>
          </a:p>
        </p:txBody>
      </p:sp>
      <p:sp>
        <p:nvSpPr>
          <p:cNvPr id="3" name="Content Placeholder 2">
            <a:extLst>
              <a:ext uri="{FF2B5EF4-FFF2-40B4-BE49-F238E27FC236}">
                <a16:creationId xmlns:a16="http://schemas.microsoft.com/office/drawing/2014/main" id="{30B9ED6B-5B4B-DDB1-BED4-658EB6D96671}"/>
              </a:ext>
            </a:extLst>
          </p:cNvPr>
          <p:cNvSpPr>
            <a:spLocks noGrp="1"/>
          </p:cNvSpPr>
          <p:nvPr>
            <p:ph idx="1"/>
          </p:nvPr>
        </p:nvSpPr>
        <p:spPr>
          <a:xfrm>
            <a:off x="371474" y="1720050"/>
            <a:ext cx="11520487" cy="4861928"/>
          </a:xfrm>
        </p:spPr>
        <p:txBody>
          <a:bodyPr>
            <a:normAutofit/>
          </a:bodyPr>
          <a:lstStyle/>
          <a:p>
            <a:pPr>
              <a:lnSpc>
                <a:spcPct val="108000"/>
              </a:lnSpc>
            </a:pPr>
            <a:r>
              <a:rPr lang="en-US" sz="2400"/>
              <a:t>Every interview will end in one of four ways:</a:t>
            </a:r>
          </a:p>
          <a:p>
            <a:pPr marL="914400" lvl="1" indent="-457200">
              <a:lnSpc>
                <a:spcPct val="128000"/>
              </a:lnSpc>
              <a:spcBef>
                <a:spcPts val="0"/>
              </a:spcBef>
              <a:buFont typeface="+mj-lt"/>
              <a:buAutoNum type="arabicPeriod"/>
            </a:pPr>
            <a:r>
              <a:rPr lang="en-US" sz="2000"/>
              <a:t>You’ll make contact and complete an interview (~60%)</a:t>
            </a:r>
          </a:p>
          <a:p>
            <a:pPr marL="914400" lvl="1" indent="-457200">
              <a:lnSpc>
                <a:spcPct val="128000"/>
              </a:lnSpc>
              <a:spcBef>
                <a:spcPts val="0"/>
              </a:spcBef>
              <a:buFont typeface="+mj-lt"/>
              <a:buAutoNum type="arabicPeriod"/>
            </a:pPr>
            <a:r>
              <a:rPr lang="en-US" sz="2000"/>
              <a:t>You’ll make contact, but they’ll refuse to be interviewed (~4%)</a:t>
            </a:r>
          </a:p>
          <a:p>
            <a:pPr marL="914400" lvl="1" indent="-457200">
              <a:lnSpc>
                <a:spcPct val="128000"/>
              </a:lnSpc>
              <a:spcBef>
                <a:spcPts val="0"/>
              </a:spcBef>
              <a:buFont typeface="+mj-lt"/>
              <a:buAutoNum type="arabicPeriod"/>
            </a:pPr>
            <a:r>
              <a:rPr lang="en-US" sz="2000"/>
              <a:t>You’ll be unable to make contact (~35%)</a:t>
            </a:r>
          </a:p>
          <a:p>
            <a:pPr marL="914400" lvl="1" indent="-457200">
              <a:lnSpc>
                <a:spcPct val="128000"/>
              </a:lnSpc>
              <a:spcBef>
                <a:spcPts val="0"/>
              </a:spcBef>
              <a:buFont typeface="+mj-lt"/>
              <a:buAutoNum type="arabicPeriod"/>
            </a:pPr>
            <a:r>
              <a:rPr lang="en-US" sz="2000"/>
              <a:t>You’ll make no attempt to conduct an interview (~1%)</a:t>
            </a:r>
          </a:p>
          <a:p>
            <a:pPr>
              <a:lnSpc>
                <a:spcPct val="108000"/>
              </a:lnSpc>
              <a:spcBef>
                <a:spcPts val="2400"/>
              </a:spcBef>
            </a:pPr>
            <a:r>
              <a:rPr lang="en-US" sz="2400"/>
              <a:t>Each of these rates is reported to the state. </a:t>
            </a:r>
          </a:p>
          <a:p>
            <a:pPr>
              <a:lnSpc>
                <a:spcPct val="108000"/>
              </a:lnSpc>
              <a:spcBef>
                <a:spcPts val="2400"/>
              </a:spcBef>
            </a:pPr>
            <a:r>
              <a:rPr lang="en-US" sz="2400"/>
              <a:t>We understand that not all former students can be contacted. But there are ways to increase response rates!</a:t>
            </a:r>
          </a:p>
          <a:p>
            <a:pPr>
              <a:lnSpc>
                <a:spcPct val="108000"/>
              </a:lnSpc>
              <a:spcBef>
                <a:spcPts val="2400"/>
              </a:spcBef>
            </a:pPr>
            <a:r>
              <a:rPr lang="en-US" sz="2400"/>
              <a:t>There is no excuse for not making an attempt. </a:t>
            </a:r>
          </a:p>
        </p:txBody>
      </p:sp>
      <p:sp>
        <p:nvSpPr>
          <p:cNvPr id="4" name="Slide Number Placeholder 3">
            <a:extLst>
              <a:ext uri="{FF2B5EF4-FFF2-40B4-BE49-F238E27FC236}">
                <a16:creationId xmlns:a16="http://schemas.microsoft.com/office/drawing/2014/main" id="{C6EBD215-45F1-C02C-2ECB-78DE08FBA71E}"/>
              </a:ext>
            </a:extLst>
          </p:cNvPr>
          <p:cNvSpPr>
            <a:spLocks noGrp="1"/>
          </p:cNvSpPr>
          <p:nvPr>
            <p:ph type="sldNum" sz="quarter" idx="12"/>
          </p:nvPr>
        </p:nvSpPr>
        <p:spPr/>
        <p:txBody>
          <a:bodyPr/>
          <a:lstStyle/>
          <a:p>
            <a:fld id="{03DC2DEF-D2FE-4B45-ABA4-9F153FD1C98A}" type="slidenum">
              <a:rPr lang="en-US" smtClean="0"/>
              <a:t>17</a:t>
            </a:fld>
            <a:endParaRPr lang="en-US"/>
          </a:p>
        </p:txBody>
      </p:sp>
    </p:spTree>
    <p:extLst>
      <p:ext uri="{BB962C8B-B14F-4D97-AF65-F5344CB8AC3E}">
        <p14:creationId xmlns:p14="http://schemas.microsoft.com/office/powerpoint/2010/main" val="3197664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EF48F30-BEB4-44C7-9F35-3BBB61CF89AF}"/>
              </a:ext>
            </a:extLst>
          </p:cNvPr>
          <p:cNvSpPr>
            <a:spLocks noGrp="1"/>
          </p:cNvSpPr>
          <p:nvPr>
            <p:ph type="title"/>
          </p:nvPr>
        </p:nvSpPr>
        <p:spPr/>
        <p:txBody>
          <a:bodyPr/>
          <a:lstStyle/>
          <a:p>
            <a:pPr algn="l"/>
            <a:r>
              <a:rPr lang="en-US">
                <a:solidFill>
                  <a:schemeClr val="tx1"/>
                </a:solidFill>
              </a:rPr>
              <a:t>Can I Interview a Family Member?</a:t>
            </a:r>
          </a:p>
        </p:txBody>
      </p:sp>
      <p:pic>
        <p:nvPicPr>
          <p:cNvPr id="6" name="Picture 5" descr="A group of people posing for a photo.&#10;&#10;">
            <a:extLst>
              <a:ext uri="{FF2B5EF4-FFF2-40B4-BE49-F238E27FC236}">
                <a16:creationId xmlns:a16="http://schemas.microsoft.com/office/drawing/2014/main" id="{C8FF4742-FA33-3476-55EF-0DAFD79D2EF4}"/>
              </a:ext>
            </a:extLst>
          </p:cNvPr>
          <p:cNvPicPr>
            <a:picLocks noChangeAspect="1"/>
          </p:cNvPicPr>
          <p:nvPr/>
        </p:nvPicPr>
        <p:blipFill>
          <a:blip r:embed="rId2"/>
          <a:stretch>
            <a:fillRect/>
          </a:stretch>
        </p:blipFill>
        <p:spPr>
          <a:xfrm>
            <a:off x="371475" y="1510327"/>
            <a:ext cx="5866987" cy="3913772"/>
          </a:xfrm>
          <a:prstGeom prst="rect">
            <a:avLst/>
          </a:prstGeom>
        </p:spPr>
      </p:pic>
      <p:sp>
        <p:nvSpPr>
          <p:cNvPr id="11" name="Content Placeholder 10">
            <a:extLst>
              <a:ext uri="{FF2B5EF4-FFF2-40B4-BE49-F238E27FC236}">
                <a16:creationId xmlns:a16="http://schemas.microsoft.com/office/drawing/2014/main" id="{2B253683-524F-46CF-BFCD-BFF6A7A920A7}"/>
              </a:ext>
            </a:extLst>
          </p:cNvPr>
          <p:cNvSpPr>
            <a:spLocks noGrp="1"/>
          </p:cNvSpPr>
          <p:nvPr>
            <p:ph sz="half" idx="2"/>
          </p:nvPr>
        </p:nvSpPr>
        <p:spPr>
          <a:xfrm>
            <a:off x="6309898" y="1510327"/>
            <a:ext cx="5582064" cy="3913772"/>
          </a:xfrm>
        </p:spPr>
        <p:txBody>
          <a:bodyPr>
            <a:normAutofit fontScale="92500" lnSpcReduction="10000"/>
          </a:bodyPr>
          <a:lstStyle/>
          <a:p>
            <a:pPr>
              <a:lnSpc>
                <a:spcPct val="108000"/>
              </a:lnSpc>
            </a:pPr>
            <a:r>
              <a:rPr lang="en-US" sz="2400"/>
              <a:t>Yes! You can interview a family member if you cannot get in touch with the former student or if the former student says they want their family member to answer their questions. </a:t>
            </a:r>
          </a:p>
          <a:p>
            <a:pPr lvl="1">
              <a:lnSpc>
                <a:spcPct val="108000"/>
              </a:lnSpc>
              <a:spcBef>
                <a:spcPts val="1200"/>
              </a:spcBef>
            </a:pPr>
            <a:r>
              <a:rPr lang="en-US" sz="2000"/>
              <a:t>This is typically the case with 1/3 of completed interviews. </a:t>
            </a:r>
          </a:p>
          <a:p>
            <a:pPr>
              <a:lnSpc>
                <a:spcPct val="108000"/>
              </a:lnSpc>
            </a:pPr>
            <a:r>
              <a:rPr lang="en-US" sz="2400"/>
              <a:t>Remember – it’s the former student’s answers that we want, not the parents. </a:t>
            </a:r>
          </a:p>
          <a:p>
            <a:pPr>
              <a:lnSpc>
                <a:spcPct val="108000"/>
              </a:lnSpc>
            </a:pPr>
            <a:r>
              <a:rPr lang="en-US" sz="2400" b="1"/>
              <a:t>Ask the parent how their son/daughter would likely respond. </a:t>
            </a:r>
          </a:p>
        </p:txBody>
      </p:sp>
      <p:sp>
        <p:nvSpPr>
          <p:cNvPr id="3" name="Slide Number Placeholder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a:lstStyle/>
          <a:p>
            <a:fld id="{03DC2DEF-D2FE-4B45-ABA4-9F153FD1C98A}" type="slidenum">
              <a:rPr lang="en-US" smtClean="0"/>
              <a:t>18</a:t>
            </a:fld>
            <a:endParaRPr lang="en-US"/>
          </a:p>
        </p:txBody>
      </p:sp>
    </p:spTree>
    <p:extLst>
      <p:ext uri="{BB962C8B-B14F-4D97-AF65-F5344CB8AC3E}">
        <p14:creationId xmlns:p14="http://schemas.microsoft.com/office/powerpoint/2010/main" val="1154969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4B9E1-1619-A154-183A-86EA19EEC8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CE2E7D-780E-D553-A869-71B1E7C6692A}"/>
              </a:ext>
            </a:extLst>
          </p:cNvPr>
          <p:cNvSpPr>
            <a:spLocks noGrp="1"/>
          </p:cNvSpPr>
          <p:nvPr>
            <p:ph type="title"/>
          </p:nvPr>
        </p:nvSpPr>
        <p:spPr/>
        <p:txBody>
          <a:bodyPr/>
          <a:lstStyle/>
          <a:p>
            <a:r>
              <a:rPr lang="en-US" dirty="0"/>
              <a:t>Contacting Former </a:t>
            </a:r>
            <a:r>
              <a:rPr lang="en-US"/>
              <a:t>Students </a:t>
            </a:r>
            <a:endParaRPr lang="en-US" dirty="0"/>
          </a:p>
        </p:txBody>
      </p:sp>
      <p:sp>
        <p:nvSpPr>
          <p:cNvPr id="3" name="Content Placeholder 2">
            <a:extLst>
              <a:ext uri="{FF2B5EF4-FFF2-40B4-BE49-F238E27FC236}">
                <a16:creationId xmlns:a16="http://schemas.microsoft.com/office/drawing/2014/main" id="{2D2DF43F-2766-3950-3D00-77178A0D9023}"/>
              </a:ext>
            </a:extLst>
          </p:cNvPr>
          <p:cNvSpPr>
            <a:spLocks noGrp="1"/>
          </p:cNvSpPr>
          <p:nvPr>
            <p:ph idx="1"/>
          </p:nvPr>
        </p:nvSpPr>
        <p:spPr>
          <a:xfrm>
            <a:off x="371474" y="1720050"/>
            <a:ext cx="11520487" cy="4861928"/>
          </a:xfrm>
        </p:spPr>
        <p:txBody>
          <a:bodyPr>
            <a:normAutofit lnSpcReduction="10000"/>
          </a:bodyPr>
          <a:lstStyle/>
          <a:p>
            <a:pPr>
              <a:lnSpc>
                <a:spcPct val="108000"/>
              </a:lnSpc>
            </a:pPr>
            <a:r>
              <a:rPr lang="en-US" sz="2400"/>
              <a:t>You can find student contact information in Infinite Campus.</a:t>
            </a:r>
          </a:p>
          <a:p>
            <a:pPr>
              <a:lnSpc>
                <a:spcPct val="108000"/>
              </a:lnSpc>
            </a:pPr>
            <a:r>
              <a:rPr lang="en-US" sz="2400"/>
              <a:t>Or – use the contact information you collected from your students before they exited HS.</a:t>
            </a:r>
          </a:p>
          <a:p>
            <a:pPr lvl="1">
              <a:lnSpc>
                <a:spcPct val="108000"/>
              </a:lnSpc>
            </a:pPr>
            <a:r>
              <a:rPr lang="en-US" sz="2000"/>
              <a:t>Work with your </a:t>
            </a:r>
            <a:r>
              <a:rPr lang="en-US" sz="2000" err="1"/>
              <a:t>DoSE</a:t>
            </a:r>
            <a:r>
              <a:rPr lang="en-US" sz="2000"/>
              <a:t> to see what may be available. Think ahead for ways to gather this information for next year’s YOYO!</a:t>
            </a:r>
          </a:p>
          <a:p>
            <a:pPr lvl="1">
              <a:lnSpc>
                <a:spcPct val="108000"/>
              </a:lnSpc>
            </a:pPr>
            <a:r>
              <a:rPr lang="en-US" sz="2000"/>
              <a:t>Districts with consistently high contact rates make strong efforts to collect up-to-date contact information on students </a:t>
            </a:r>
            <a:r>
              <a:rPr lang="en-US" sz="2000" b="1"/>
              <a:t>before</a:t>
            </a:r>
            <a:r>
              <a:rPr lang="en-US" sz="2000"/>
              <a:t> they exit HS.</a:t>
            </a:r>
          </a:p>
          <a:p>
            <a:pPr>
              <a:lnSpc>
                <a:spcPct val="108000"/>
              </a:lnSpc>
            </a:pPr>
            <a:r>
              <a:rPr lang="en-US" sz="2400"/>
              <a:t>If you have better methods of contacting former students, </a:t>
            </a:r>
            <a:r>
              <a:rPr lang="en-US" sz="2400" b="1"/>
              <a:t>use them! </a:t>
            </a:r>
          </a:p>
          <a:p>
            <a:pPr>
              <a:lnSpc>
                <a:spcPct val="108000"/>
              </a:lnSpc>
            </a:pPr>
            <a:r>
              <a:rPr lang="en-US" sz="2400"/>
              <a:t>They don’t have to respond, but you have to try. </a:t>
            </a:r>
          </a:p>
          <a:p>
            <a:pPr lvl="1">
              <a:lnSpc>
                <a:spcPct val="108000"/>
              </a:lnSpc>
            </a:pPr>
            <a:r>
              <a:rPr lang="en-US" sz="2000"/>
              <a:t>They may not want to talk to someone from the school.</a:t>
            </a:r>
          </a:p>
          <a:p>
            <a:pPr lvl="1">
              <a:lnSpc>
                <a:spcPct val="108000"/>
              </a:lnSpc>
            </a:pPr>
            <a:r>
              <a:rPr lang="en-US" sz="2000"/>
              <a:t>Be personable and open</a:t>
            </a:r>
          </a:p>
          <a:p>
            <a:pPr>
              <a:lnSpc>
                <a:spcPct val="108000"/>
              </a:lnSpc>
            </a:pPr>
            <a:r>
              <a:rPr lang="en-US" sz="2400"/>
              <a:t>Start early! </a:t>
            </a:r>
          </a:p>
          <a:p>
            <a:pPr lvl="1">
              <a:lnSpc>
                <a:spcPct val="108000"/>
              </a:lnSpc>
            </a:pPr>
            <a:r>
              <a:rPr lang="en-US" sz="2000"/>
              <a:t>The YOYO opens on April 1, 2025. </a:t>
            </a:r>
          </a:p>
        </p:txBody>
      </p:sp>
      <p:sp>
        <p:nvSpPr>
          <p:cNvPr id="4" name="Slide Number Placeholder 3">
            <a:extLst>
              <a:ext uri="{FF2B5EF4-FFF2-40B4-BE49-F238E27FC236}">
                <a16:creationId xmlns:a16="http://schemas.microsoft.com/office/drawing/2014/main" id="{BBD81AE1-2F9D-A32C-FB7B-EF4789D8E885}"/>
              </a:ext>
            </a:extLst>
          </p:cNvPr>
          <p:cNvSpPr>
            <a:spLocks noGrp="1"/>
          </p:cNvSpPr>
          <p:nvPr>
            <p:ph type="sldNum" sz="quarter" idx="12"/>
          </p:nvPr>
        </p:nvSpPr>
        <p:spPr/>
        <p:txBody>
          <a:bodyPr/>
          <a:lstStyle/>
          <a:p>
            <a:fld id="{03DC2DEF-D2FE-4B45-ABA4-9F153FD1C98A}" type="slidenum">
              <a:rPr lang="en-US" smtClean="0"/>
              <a:t>19</a:t>
            </a:fld>
            <a:endParaRPr lang="en-US"/>
          </a:p>
        </p:txBody>
      </p:sp>
    </p:spTree>
    <p:extLst>
      <p:ext uri="{BB962C8B-B14F-4D97-AF65-F5344CB8AC3E}">
        <p14:creationId xmlns:p14="http://schemas.microsoft.com/office/powerpoint/2010/main" val="790116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15E3-E2FE-FB2A-85A5-A46AA914C026}"/>
              </a:ext>
            </a:extLst>
          </p:cNvPr>
          <p:cNvSpPr>
            <a:spLocks noGrp="1"/>
          </p:cNvSpPr>
          <p:nvPr>
            <p:ph type="title"/>
          </p:nvPr>
        </p:nvSpPr>
        <p:spPr/>
        <p:txBody>
          <a:bodyPr/>
          <a:lstStyle/>
          <a:p>
            <a:r>
              <a:rPr lang="en-US"/>
              <a:t>Housekeeping</a:t>
            </a:r>
          </a:p>
        </p:txBody>
      </p:sp>
      <p:sp>
        <p:nvSpPr>
          <p:cNvPr id="3" name="Content Placeholder 2">
            <a:extLst>
              <a:ext uri="{FF2B5EF4-FFF2-40B4-BE49-F238E27FC236}">
                <a16:creationId xmlns:a16="http://schemas.microsoft.com/office/drawing/2014/main" id="{30B9ED6B-5B4B-DDB1-BED4-658EB6D96671}"/>
              </a:ext>
            </a:extLst>
          </p:cNvPr>
          <p:cNvSpPr>
            <a:spLocks noGrp="1"/>
          </p:cNvSpPr>
          <p:nvPr>
            <p:ph idx="1"/>
          </p:nvPr>
        </p:nvSpPr>
        <p:spPr>
          <a:xfrm>
            <a:off x="371474" y="1720050"/>
            <a:ext cx="11520487" cy="3724405"/>
          </a:xfrm>
        </p:spPr>
        <p:txBody>
          <a:bodyPr>
            <a:normAutofit fontScale="85000" lnSpcReduction="10000"/>
          </a:bodyPr>
          <a:lstStyle/>
          <a:p>
            <a:pPr>
              <a:lnSpc>
                <a:spcPct val="108000"/>
              </a:lnSpc>
            </a:pPr>
            <a:r>
              <a:rPr lang="en-US"/>
              <a:t>If you have questions during the training, please unmute yourself or use the chat feature.</a:t>
            </a:r>
          </a:p>
          <a:p>
            <a:pPr>
              <a:lnSpc>
                <a:spcPct val="108000"/>
              </a:lnSpc>
            </a:pPr>
            <a:endParaRPr lang="en-US"/>
          </a:p>
          <a:p>
            <a:pPr>
              <a:lnSpc>
                <a:spcPct val="108000"/>
              </a:lnSpc>
            </a:pPr>
            <a:r>
              <a:rPr lang="en-US"/>
              <a:t>Remember to keep yourself muted when not speaking.</a:t>
            </a:r>
          </a:p>
          <a:p>
            <a:pPr>
              <a:lnSpc>
                <a:spcPct val="108000"/>
              </a:lnSpc>
            </a:pPr>
            <a:endParaRPr lang="en-US"/>
          </a:p>
          <a:p>
            <a:pPr>
              <a:lnSpc>
                <a:spcPct val="108000"/>
              </a:lnSpc>
            </a:pPr>
            <a:r>
              <a:rPr lang="en-US"/>
              <a:t>If you’re here as a group, please put your </a:t>
            </a:r>
            <a:r>
              <a:rPr lang="en-US" b="1"/>
              <a:t>individual</a:t>
            </a:r>
            <a:r>
              <a:rPr lang="en-US"/>
              <a:t> names in the chat for attendance purposes. </a:t>
            </a:r>
          </a:p>
          <a:p>
            <a:pPr>
              <a:lnSpc>
                <a:spcPct val="108000"/>
              </a:lnSpc>
            </a:pPr>
            <a:endParaRPr lang="en-US"/>
          </a:p>
          <a:p>
            <a:pPr>
              <a:lnSpc>
                <a:spcPct val="108000"/>
              </a:lnSpc>
            </a:pPr>
            <a:r>
              <a:rPr lang="en-US"/>
              <a:t>Closed captions are available. </a:t>
            </a:r>
          </a:p>
          <a:p>
            <a:endParaRPr lang="en-US"/>
          </a:p>
        </p:txBody>
      </p:sp>
      <p:sp>
        <p:nvSpPr>
          <p:cNvPr id="4" name="Slide Number Placeholder 3">
            <a:extLst>
              <a:ext uri="{FF2B5EF4-FFF2-40B4-BE49-F238E27FC236}">
                <a16:creationId xmlns:a16="http://schemas.microsoft.com/office/drawing/2014/main" id="{C6EBD215-45F1-C02C-2ECB-78DE08FBA71E}"/>
              </a:ext>
            </a:extLst>
          </p:cNvPr>
          <p:cNvSpPr>
            <a:spLocks noGrp="1"/>
          </p:cNvSpPr>
          <p:nvPr>
            <p:ph type="sldNum" sz="quarter" idx="12"/>
          </p:nvPr>
        </p:nvSpPr>
        <p:spPr/>
        <p:txBody>
          <a:bodyPr/>
          <a:lstStyle/>
          <a:p>
            <a:fld id="{03DC2DEF-D2FE-4B45-ABA4-9F153FD1C98A}" type="slidenum">
              <a:rPr lang="en-US" smtClean="0"/>
              <a:t>2</a:t>
            </a:fld>
            <a:endParaRPr lang="en-US"/>
          </a:p>
        </p:txBody>
      </p:sp>
    </p:spTree>
    <p:extLst>
      <p:ext uri="{BB962C8B-B14F-4D97-AF65-F5344CB8AC3E}">
        <p14:creationId xmlns:p14="http://schemas.microsoft.com/office/powerpoint/2010/main" val="696887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3F016-CA1A-EEBC-FC7D-8FDE1208F214}"/>
              </a:ext>
            </a:extLst>
          </p:cNvPr>
          <p:cNvSpPr>
            <a:spLocks noGrp="1"/>
          </p:cNvSpPr>
          <p:nvPr>
            <p:ph type="title"/>
          </p:nvPr>
        </p:nvSpPr>
        <p:spPr/>
        <p:txBody>
          <a:bodyPr/>
          <a:lstStyle/>
          <a:p>
            <a:r>
              <a:rPr lang="en-US"/>
              <a:t>Inform Former Students That You Will Be Contacting Them</a:t>
            </a:r>
          </a:p>
        </p:txBody>
      </p:sp>
      <p:sp>
        <p:nvSpPr>
          <p:cNvPr id="7" name="Content Placeholder 6">
            <a:extLst>
              <a:ext uri="{FF2B5EF4-FFF2-40B4-BE49-F238E27FC236}">
                <a16:creationId xmlns:a16="http://schemas.microsoft.com/office/drawing/2014/main" id="{33F84EAC-A266-8A12-946F-C0257D96C061}"/>
              </a:ext>
            </a:extLst>
          </p:cNvPr>
          <p:cNvSpPr>
            <a:spLocks noGrp="1"/>
          </p:cNvSpPr>
          <p:nvPr>
            <p:ph sz="half" idx="1"/>
          </p:nvPr>
        </p:nvSpPr>
        <p:spPr>
          <a:xfrm>
            <a:off x="639184" y="4192849"/>
            <a:ext cx="5256000" cy="2404800"/>
          </a:xfrm>
        </p:spPr>
        <p:txBody>
          <a:bodyPr>
            <a:normAutofit/>
          </a:bodyPr>
          <a:lstStyle/>
          <a:p>
            <a:pPr marL="0" indent="0" algn="ctr">
              <a:lnSpc>
                <a:spcPct val="108000"/>
              </a:lnSpc>
              <a:buNone/>
            </a:pPr>
            <a:r>
              <a:rPr lang="en-US" sz="2400"/>
              <a:t>The easiest way to do this will be to send a Former Student Letter. A sample letter can be found at </a:t>
            </a:r>
            <a:r>
              <a:rPr lang="en-US" sz="2400">
                <a:hlinkClick r:id="rId2">
                  <a:extLst>
                    <a:ext uri="{A12FA001-AC4F-418D-AE19-62706E023703}">
                      <ahyp:hlinkClr xmlns:ahyp="http://schemas.microsoft.com/office/drawing/2018/hyperlinkcolor" val="tx"/>
                    </a:ext>
                  </a:extLst>
                </a:hlinkClick>
              </a:rPr>
              <a:t>kypso.org/resources</a:t>
            </a:r>
            <a:r>
              <a:rPr lang="en-US" sz="2400"/>
              <a:t>. </a:t>
            </a:r>
          </a:p>
        </p:txBody>
      </p:sp>
      <p:sp>
        <p:nvSpPr>
          <p:cNvPr id="3" name="Content Placeholder 2">
            <a:extLst>
              <a:ext uri="{FF2B5EF4-FFF2-40B4-BE49-F238E27FC236}">
                <a16:creationId xmlns:a16="http://schemas.microsoft.com/office/drawing/2014/main" id="{32908284-1AF8-56C3-8F19-AAEA2887A63B}"/>
              </a:ext>
            </a:extLst>
          </p:cNvPr>
          <p:cNvSpPr>
            <a:spLocks noGrp="1"/>
          </p:cNvSpPr>
          <p:nvPr>
            <p:ph sz="half" idx="2"/>
          </p:nvPr>
        </p:nvSpPr>
        <p:spPr>
          <a:xfrm>
            <a:off x="6391443" y="1676195"/>
            <a:ext cx="5255193" cy="2404860"/>
          </a:xfrm>
        </p:spPr>
        <p:txBody>
          <a:bodyPr>
            <a:normAutofit/>
          </a:bodyPr>
          <a:lstStyle/>
          <a:p>
            <a:pPr marL="0" indent="0" algn="ctr">
              <a:lnSpc>
                <a:spcPct val="108000"/>
              </a:lnSpc>
              <a:buNone/>
            </a:pPr>
            <a:r>
              <a:rPr lang="en-US" sz="2400"/>
              <a:t>Former students should be informed of the fact that you will be contacting them approximately 2 weeks before you plan to start contacting them. </a:t>
            </a:r>
          </a:p>
        </p:txBody>
      </p:sp>
      <p:pic>
        <p:nvPicPr>
          <p:cNvPr id="9" name="Graphic 8">
            <a:extLst>
              <a:ext uri="{FF2B5EF4-FFF2-40B4-BE49-F238E27FC236}">
                <a16:creationId xmlns:a16="http://schemas.microsoft.com/office/drawing/2014/main" id="{18BD6EA9-D780-74DA-3A0B-D8E12C8EF6B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8560" y="1360065"/>
            <a:ext cx="2491893" cy="2491893"/>
          </a:xfrm>
          <a:prstGeom prst="rect">
            <a:avLst/>
          </a:prstGeom>
        </p:spPr>
      </p:pic>
      <p:pic>
        <p:nvPicPr>
          <p:cNvPr id="11" name="Graphic 10">
            <a:extLst>
              <a:ext uri="{FF2B5EF4-FFF2-40B4-BE49-F238E27FC236}">
                <a16:creationId xmlns:a16="http://schemas.microsoft.com/office/drawing/2014/main" id="{59CE3A6D-DC28-F8F7-2364-F0B927625FBA}"/>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84748" y="3946831"/>
            <a:ext cx="2268581" cy="2268581"/>
          </a:xfrm>
          <a:prstGeom prst="rect">
            <a:avLst/>
          </a:prstGeom>
        </p:spPr>
      </p:pic>
      <p:sp>
        <p:nvSpPr>
          <p:cNvPr id="4" name="Slide Number Placeholder 3">
            <a:extLst>
              <a:ext uri="{FF2B5EF4-FFF2-40B4-BE49-F238E27FC236}">
                <a16:creationId xmlns:a16="http://schemas.microsoft.com/office/drawing/2014/main" id="{41D4DD18-A67D-75D4-C6D0-07D3ABAE4D87}"/>
              </a:ext>
            </a:extLst>
          </p:cNvPr>
          <p:cNvSpPr>
            <a:spLocks noGrp="1"/>
          </p:cNvSpPr>
          <p:nvPr>
            <p:ph type="sldNum" sz="quarter" idx="12"/>
          </p:nvPr>
        </p:nvSpPr>
        <p:spPr/>
        <p:txBody>
          <a:bodyPr/>
          <a:lstStyle/>
          <a:p>
            <a:fld id="{03DC2DEF-D2FE-4B45-ABA4-9F153FD1C98A}" type="slidenum">
              <a:rPr lang="en-US" smtClean="0"/>
              <a:t>20</a:t>
            </a:fld>
            <a:endParaRPr lang="en-US"/>
          </a:p>
        </p:txBody>
      </p:sp>
    </p:spTree>
    <p:extLst>
      <p:ext uri="{BB962C8B-B14F-4D97-AF65-F5344CB8AC3E}">
        <p14:creationId xmlns:p14="http://schemas.microsoft.com/office/powerpoint/2010/main" val="210330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15E3-E2FE-FB2A-85A5-A46AA914C026}"/>
              </a:ext>
            </a:extLst>
          </p:cNvPr>
          <p:cNvSpPr>
            <a:spLocks noGrp="1"/>
          </p:cNvSpPr>
          <p:nvPr>
            <p:ph type="title"/>
          </p:nvPr>
        </p:nvSpPr>
        <p:spPr/>
        <p:txBody>
          <a:bodyPr/>
          <a:lstStyle/>
          <a:p>
            <a:r>
              <a:rPr lang="en-US"/>
              <a:t>Be Prepared to Interview</a:t>
            </a:r>
          </a:p>
        </p:txBody>
      </p:sp>
      <p:sp>
        <p:nvSpPr>
          <p:cNvPr id="3" name="Content Placeholder 2">
            <a:extLst>
              <a:ext uri="{FF2B5EF4-FFF2-40B4-BE49-F238E27FC236}">
                <a16:creationId xmlns:a16="http://schemas.microsoft.com/office/drawing/2014/main" id="{30B9ED6B-5B4B-DDB1-BED4-658EB6D96671}"/>
              </a:ext>
            </a:extLst>
          </p:cNvPr>
          <p:cNvSpPr>
            <a:spLocks noGrp="1"/>
          </p:cNvSpPr>
          <p:nvPr>
            <p:ph idx="1"/>
          </p:nvPr>
        </p:nvSpPr>
        <p:spPr>
          <a:xfrm>
            <a:off x="371474" y="1720050"/>
            <a:ext cx="11520487" cy="4861928"/>
          </a:xfrm>
        </p:spPr>
        <p:txBody>
          <a:bodyPr>
            <a:normAutofit/>
          </a:bodyPr>
          <a:lstStyle/>
          <a:p>
            <a:pPr>
              <a:lnSpc>
                <a:spcPct val="108000"/>
              </a:lnSpc>
            </a:pPr>
            <a:r>
              <a:rPr lang="en-US" sz="2400"/>
              <a:t>Computer with internet access.</a:t>
            </a:r>
          </a:p>
          <a:p>
            <a:pPr>
              <a:lnSpc>
                <a:spcPct val="108000"/>
              </a:lnSpc>
            </a:pPr>
            <a:r>
              <a:rPr lang="en-US" sz="2400"/>
              <a:t>Telephone with speakerphone capability or headset.</a:t>
            </a:r>
          </a:p>
          <a:p>
            <a:pPr>
              <a:lnSpc>
                <a:spcPct val="108000"/>
              </a:lnSpc>
            </a:pPr>
            <a:r>
              <a:rPr lang="en-US" sz="2400"/>
              <a:t>Approximately 15 minutes per interview. </a:t>
            </a:r>
          </a:p>
          <a:p>
            <a:pPr>
              <a:lnSpc>
                <a:spcPct val="108000"/>
              </a:lnSpc>
            </a:pPr>
            <a:r>
              <a:rPr lang="en-US" sz="2400"/>
              <a:t>Quiet area as free of distraction as possible.</a:t>
            </a:r>
          </a:p>
          <a:p>
            <a:pPr lvl="1">
              <a:lnSpc>
                <a:spcPct val="108000"/>
              </a:lnSpc>
              <a:spcBef>
                <a:spcPts val="1200"/>
              </a:spcBef>
            </a:pPr>
            <a:r>
              <a:rPr lang="en-US" sz="2000"/>
              <a:t>You may want to post a sign on the door of the office/area you use to notify people of a telephone interview. </a:t>
            </a:r>
          </a:p>
          <a:p>
            <a:pPr>
              <a:lnSpc>
                <a:spcPct val="108000"/>
              </a:lnSpc>
              <a:spcBef>
                <a:spcPts val="1200"/>
              </a:spcBef>
            </a:pPr>
            <a:r>
              <a:rPr lang="en-US" sz="2400"/>
              <a:t>Know who you are calling.</a:t>
            </a:r>
          </a:p>
          <a:p>
            <a:pPr lvl="1">
              <a:lnSpc>
                <a:spcPct val="118000"/>
              </a:lnSpc>
              <a:spcBef>
                <a:spcPts val="1200"/>
              </a:spcBef>
            </a:pPr>
            <a:r>
              <a:rPr lang="en-US" sz="2000"/>
              <a:t>Do they have communication needs?</a:t>
            </a:r>
          </a:p>
          <a:p>
            <a:pPr lvl="1">
              <a:lnSpc>
                <a:spcPct val="118000"/>
              </a:lnSpc>
              <a:spcBef>
                <a:spcPts val="0"/>
              </a:spcBef>
            </a:pPr>
            <a:r>
              <a:rPr lang="en-US" sz="2000"/>
              <a:t>Do you remember anything personal about them?</a:t>
            </a:r>
          </a:p>
        </p:txBody>
      </p:sp>
      <p:sp>
        <p:nvSpPr>
          <p:cNvPr id="4" name="Slide Number Placeholder 3">
            <a:extLst>
              <a:ext uri="{FF2B5EF4-FFF2-40B4-BE49-F238E27FC236}">
                <a16:creationId xmlns:a16="http://schemas.microsoft.com/office/drawing/2014/main" id="{C6EBD215-45F1-C02C-2ECB-78DE08FBA71E}"/>
              </a:ext>
            </a:extLst>
          </p:cNvPr>
          <p:cNvSpPr>
            <a:spLocks noGrp="1"/>
          </p:cNvSpPr>
          <p:nvPr>
            <p:ph type="sldNum" sz="quarter" idx="12"/>
          </p:nvPr>
        </p:nvSpPr>
        <p:spPr/>
        <p:txBody>
          <a:bodyPr/>
          <a:lstStyle/>
          <a:p>
            <a:fld id="{03DC2DEF-D2FE-4B45-ABA4-9F153FD1C98A}" type="slidenum">
              <a:rPr lang="en-US" smtClean="0"/>
              <a:t>21</a:t>
            </a:fld>
            <a:endParaRPr lang="en-US"/>
          </a:p>
        </p:txBody>
      </p:sp>
    </p:spTree>
    <p:extLst>
      <p:ext uri="{BB962C8B-B14F-4D97-AF65-F5344CB8AC3E}">
        <p14:creationId xmlns:p14="http://schemas.microsoft.com/office/powerpoint/2010/main" val="2718637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15E3-E2FE-FB2A-85A5-A46AA914C026}"/>
              </a:ext>
            </a:extLst>
          </p:cNvPr>
          <p:cNvSpPr>
            <a:spLocks noGrp="1"/>
          </p:cNvSpPr>
          <p:nvPr>
            <p:ph type="title"/>
          </p:nvPr>
        </p:nvSpPr>
        <p:spPr/>
        <p:txBody>
          <a:bodyPr/>
          <a:lstStyle/>
          <a:p>
            <a:r>
              <a:rPr lang="en-US"/>
              <a:t>What If I Just Can’t Get In Touch With Someone?</a:t>
            </a:r>
          </a:p>
        </p:txBody>
      </p:sp>
      <p:sp>
        <p:nvSpPr>
          <p:cNvPr id="3" name="Content Placeholder 2">
            <a:extLst>
              <a:ext uri="{FF2B5EF4-FFF2-40B4-BE49-F238E27FC236}">
                <a16:creationId xmlns:a16="http://schemas.microsoft.com/office/drawing/2014/main" id="{30B9ED6B-5B4B-DDB1-BED4-658EB6D96671}"/>
              </a:ext>
            </a:extLst>
          </p:cNvPr>
          <p:cNvSpPr>
            <a:spLocks noGrp="1"/>
          </p:cNvSpPr>
          <p:nvPr>
            <p:ph idx="1"/>
          </p:nvPr>
        </p:nvSpPr>
        <p:spPr>
          <a:xfrm>
            <a:off x="371474" y="1720050"/>
            <a:ext cx="11398280" cy="3825073"/>
          </a:xfrm>
        </p:spPr>
        <p:txBody>
          <a:bodyPr>
            <a:normAutofit lnSpcReduction="10000"/>
          </a:bodyPr>
          <a:lstStyle/>
          <a:p>
            <a:pPr>
              <a:lnSpc>
                <a:spcPct val="118000"/>
              </a:lnSpc>
            </a:pPr>
            <a:r>
              <a:rPr lang="en-US" sz="2400"/>
              <a:t>If you have exhausted all options, or tried at least three phone calls with no response, simply mark “Could Not Contact” and submit the interview. Never complete the interview according to how you think they would answer.</a:t>
            </a:r>
          </a:p>
          <a:p>
            <a:pPr>
              <a:lnSpc>
                <a:spcPct val="108000"/>
              </a:lnSpc>
              <a:spcBef>
                <a:spcPts val="1200"/>
              </a:spcBef>
            </a:pPr>
            <a:endParaRPr lang="en-US" sz="2400"/>
          </a:p>
          <a:p>
            <a:pPr>
              <a:lnSpc>
                <a:spcPct val="118000"/>
              </a:lnSpc>
              <a:spcBef>
                <a:spcPts val="1200"/>
              </a:spcBef>
            </a:pPr>
            <a:r>
              <a:rPr lang="en-US" sz="2400"/>
              <a:t>Remember, you can also interview the respondent in person. Some interviews have even texted questions one by one. </a:t>
            </a:r>
          </a:p>
          <a:p>
            <a:pPr>
              <a:lnSpc>
                <a:spcPct val="108000"/>
              </a:lnSpc>
              <a:spcBef>
                <a:spcPts val="1200"/>
              </a:spcBef>
            </a:pPr>
            <a:endParaRPr lang="en-US" sz="2400"/>
          </a:p>
          <a:p>
            <a:pPr>
              <a:lnSpc>
                <a:spcPct val="108000"/>
              </a:lnSpc>
              <a:spcBef>
                <a:spcPts val="1200"/>
              </a:spcBef>
            </a:pPr>
            <a:r>
              <a:rPr lang="en-US" sz="2400"/>
              <a:t>Try calling during the evening or on weekends. Be creative but not invasive. </a:t>
            </a:r>
          </a:p>
        </p:txBody>
      </p:sp>
      <p:sp>
        <p:nvSpPr>
          <p:cNvPr id="4" name="Slide Number Placeholder 3">
            <a:extLst>
              <a:ext uri="{FF2B5EF4-FFF2-40B4-BE49-F238E27FC236}">
                <a16:creationId xmlns:a16="http://schemas.microsoft.com/office/drawing/2014/main" id="{C6EBD215-45F1-C02C-2ECB-78DE08FBA71E}"/>
              </a:ext>
            </a:extLst>
          </p:cNvPr>
          <p:cNvSpPr>
            <a:spLocks noGrp="1"/>
          </p:cNvSpPr>
          <p:nvPr>
            <p:ph type="sldNum" sz="quarter" idx="12"/>
          </p:nvPr>
        </p:nvSpPr>
        <p:spPr/>
        <p:txBody>
          <a:bodyPr/>
          <a:lstStyle/>
          <a:p>
            <a:fld id="{03DC2DEF-D2FE-4B45-ABA4-9F153FD1C98A}" type="slidenum">
              <a:rPr lang="en-US" smtClean="0"/>
              <a:t>22</a:t>
            </a:fld>
            <a:endParaRPr lang="en-US"/>
          </a:p>
        </p:txBody>
      </p:sp>
    </p:spTree>
    <p:extLst>
      <p:ext uri="{BB962C8B-B14F-4D97-AF65-F5344CB8AC3E}">
        <p14:creationId xmlns:p14="http://schemas.microsoft.com/office/powerpoint/2010/main" val="1249948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15E3-E2FE-FB2A-85A5-A46AA914C026}"/>
              </a:ext>
            </a:extLst>
          </p:cNvPr>
          <p:cNvSpPr>
            <a:spLocks noGrp="1"/>
          </p:cNvSpPr>
          <p:nvPr>
            <p:ph type="title"/>
          </p:nvPr>
        </p:nvSpPr>
        <p:spPr/>
        <p:txBody>
          <a:bodyPr/>
          <a:lstStyle/>
          <a:p>
            <a:r>
              <a:rPr lang="en-US"/>
              <a:t>What If I Get Voicemail?</a:t>
            </a:r>
          </a:p>
        </p:txBody>
      </p:sp>
      <p:sp>
        <p:nvSpPr>
          <p:cNvPr id="3" name="Content Placeholder 2">
            <a:extLst>
              <a:ext uri="{FF2B5EF4-FFF2-40B4-BE49-F238E27FC236}">
                <a16:creationId xmlns:a16="http://schemas.microsoft.com/office/drawing/2014/main" id="{30B9ED6B-5B4B-DDB1-BED4-658EB6D96671}"/>
              </a:ext>
            </a:extLst>
          </p:cNvPr>
          <p:cNvSpPr>
            <a:spLocks noGrp="1"/>
          </p:cNvSpPr>
          <p:nvPr>
            <p:ph idx="1"/>
          </p:nvPr>
        </p:nvSpPr>
        <p:spPr>
          <a:xfrm>
            <a:off x="371474" y="1720050"/>
            <a:ext cx="11398280" cy="3825073"/>
          </a:xfrm>
        </p:spPr>
        <p:txBody>
          <a:bodyPr>
            <a:normAutofit/>
          </a:bodyPr>
          <a:lstStyle/>
          <a:p>
            <a:pPr marL="0" indent="0">
              <a:lnSpc>
                <a:spcPct val="108000"/>
              </a:lnSpc>
              <a:buNone/>
            </a:pPr>
            <a:r>
              <a:rPr lang="en-US" sz="2400"/>
              <a:t>You can use this script:</a:t>
            </a:r>
          </a:p>
          <a:p>
            <a:pPr marL="0" indent="0">
              <a:lnSpc>
                <a:spcPct val="108000"/>
              </a:lnSpc>
              <a:spcBef>
                <a:spcPts val="3600"/>
              </a:spcBef>
              <a:buNone/>
            </a:pPr>
            <a:r>
              <a:rPr lang="en-US" sz="2400"/>
              <a:t>“Hello, this is ______ calling from ______ school. I am calling for Former Student Name. I want to know if you would like to participate in an interview we are conducting with former students to see how things are going. You can return my call at ______. I will also try to call you another time. Thank you”.</a:t>
            </a:r>
          </a:p>
          <a:p>
            <a:pPr marL="0" indent="0">
              <a:lnSpc>
                <a:spcPct val="108000"/>
              </a:lnSpc>
              <a:spcBef>
                <a:spcPts val="3000"/>
              </a:spcBef>
              <a:buNone/>
            </a:pPr>
            <a:r>
              <a:rPr lang="en-US" sz="2400"/>
              <a:t>You can also text them to try to set up a time to conduct the interview</a:t>
            </a:r>
          </a:p>
        </p:txBody>
      </p:sp>
      <p:sp>
        <p:nvSpPr>
          <p:cNvPr id="4" name="Slide Number Placeholder 3">
            <a:extLst>
              <a:ext uri="{FF2B5EF4-FFF2-40B4-BE49-F238E27FC236}">
                <a16:creationId xmlns:a16="http://schemas.microsoft.com/office/drawing/2014/main" id="{C6EBD215-45F1-C02C-2ECB-78DE08FBA71E}"/>
              </a:ext>
            </a:extLst>
          </p:cNvPr>
          <p:cNvSpPr>
            <a:spLocks noGrp="1"/>
          </p:cNvSpPr>
          <p:nvPr>
            <p:ph type="sldNum" sz="quarter" idx="12"/>
          </p:nvPr>
        </p:nvSpPr>
        <p:spPr/>
        <p:txBody>
          <a:bodyPr/>
          <a:lstStyle/>
          <a:p>
            <a:fld id="{03DC2DEF-D2FE-4B45-ABA4-9F153FD1C98A}" type="slidenum">
              <a:rPr lang="en-US" smtClean="0"/>
              <a:t>23</a:t>
            </a:fld>
            <a:endParaRPr lang="en-US"/>
          </a:p>
        </p:txBody>
      </p:sp>
    </p:spTree>
    <p:extLst>
      <p:ext uri="{BB962C8B-B14F-4D97-AF65-F5344CB8AC3E}">
        <p14:creationId xmlns:p14="http://schemas.microsoft.com/office/powerpoint/2010/main" val="2860536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15E3-E2FE-FB2A-85A5-A46AA914C026}"/>
              </a:ext>
            </a:extLst>
          </p:cNvPr>
          <p:cNvSpPr>
            <a:spLocks noGrp="1"/>
          </p:cNvSpPr>
          <p:nvPr>
            <p:ph type="title"/>
          </p:nvPr>
        </p:nvSpPr>
        <p:spPr/>
        <p:txBody>
          <a:bodyPr/>
          <a:lstStyle/>
          <a:p>
            <a:r>
              <a:rPr lang="en-US"/>
              <a:t>What Can I Say to Encourage Participation?</a:t>
            </a:r>
          </a:p>
        </p:txBody>
      </p:sp>
      <p:sp>
        <p:nvSpPr>
          <p:cNvPr id="3" name="Content Placeholder 2">
            <a:extLst>
              <a:ext uri="{FF2B5EF4-FFF2-40B4-BE49-F238E27FC236}">
                <a16:creationId xmlns:a16="http://schemas.microsoft.com/office/drawing/2014/main" id="{30B9ED6B-5B4B-DDB1-BED4-658EB6D96671}"/>
              </a:ext>
            </a:extLst>
          </p:cNvPr>
          <p:cNvSpPr>
            <a:spLocks noGrp="1"/>
          </p:cNvSpPr>
          <p:nvPr>
            <p:ph idx="1"/>
          </p:nvPr>
        </p:nvSpPr>
        <p:spPr>
          <a:xfrm>
            <a:off x="371474" y="1720050"/>
            <a:ext cx="11398280" cy="3825073"/>
          </a:xfrm>
        </p:spPr>
        <p:txBody>
          <a:bodyPr numCol="2">
            <a:normAutofit lnSpcReduction="10000"/>
          </a:bodyPr>
          <a:lstStyle/>
          <a:p>
            <a:pPr>
              <a:lnSpc>
                <a:spcPct val="108000"/>
              </a:lnSpc>
            </a:pPr>
            <a:r>
              <a:rPr lang="en-US" sz="2400"/>
              <a:t>Inform the Former Student (FS) that the survey is voluntary.</a:t>
            </a:r>
          </a:p>
          <a:p>
            <a:pPr>
              <a:lnSpc>
                <a:spcPct val="108000"/>
              </a:lnSpc>
            </a:pPr>
            <a:r>
              <a:rPr lang="en-US" sz="2400"/>
              <a:t>Inform the FS that they can refuse to answer any particular question.</a:t>
            </a:r>
          </a:p>
          <a:p>
            <a:pPr>
              <a:lnSpc>
                <a:spcPct val="108000"/>
              </a:lnSpc>
            </a:pPr>
            <a:r>
              <a:rPr lang="en-US" sz="2400"/>
              <a:t>Assure the FS that the survey is important to their school district and the state.</a:t>
            </a:r>
          </a:p>
          <a:p>
            <a:pPr>
              <a:lnSpc>
                <a:spcPct val="108000"/>
              </a:lnSpc>
            </a:pPr>
            <a:endParaRPr lang="en-US" sz="2400"/>
          </a:p>
          <a:p>
            <a:pPr>
              <a:lnSpc>
                <a:spcPct val="108000"/>
              </a:lnSpc>
            </a:pPr>
            <a:endParaRPr lang="en-US" sz="2400"/>
          </a:p>
          <a:p>
            <a:pPr>
              <a:lnSpc>
                <a:spcPct val="108000"/>
              </a:lnSpc>
            </a:pPr>
            <a:r>
              <a:rPr lang="en-US" sz="2400"/>
              <a:t>Assure the FS that what they say is protected and will be kept private and confidential.</a:t>
            </a:r>
          </a:p>
          <a:p>
            <a:pPr>
              <a:lnSpc>
                <a:spcPct val="108000"/>
              </a:lnSpc>
            </a:pPr>
            <a:r>
              <a:rPr lang="en-US" sz="2400"/>
              <a:t>Explain that their name won’t appear in any report and that their responses will be combined with many other surveys.</a:t>
            </a:r>
          </a:p>
          <a:p>
            <a:pPr>
              <a:lnSpc>
                <a:spcPct val="108000"/>
              </a:lnSpc>
            </a:pPr>
            <a:r>
              <a:rPr lang="en-US" sz="2400"/>
              <a:t>Inform the FS that they can have someone help them answer any part of or all of the interview. </a:t>
            </a:r>
          </a:p>
        </p:txBody>
      </p:sp>
      <p:sp>
        <p:nvSpPr>
          <p:cNvPr id="4" name="Slide Number Placeholder 3">
            <a:extLst>
              <a:ext uri="{FF2B5EF4-FFF2-40B4-BE49-F238E27FC236}">
                <a16:creationId xmlns:a16="http://schemas.microsoft.com/office/drawing/2014/main" id="{C6EBD215-45F1-C02C-2ECB-78DE08FBA71E}"/>
              </a:ext>
            </a:extLst>
          </p:cNvPr>
          <p:cNvSpPr>
            <a:spLocks noGrp="1"/>
          </p:cNvSpPr>
          <p:nvPr>
            <p:ph type="sldNum" sz="quarter" idx="12"/>
          </p:nvPr>
        </p:nvSpPr>
        <p:spPr/>
        <p:txBody>
          <a:bodyPr/>
          <a:lstStyle/>
          <a:p>
            <a:fld id="{03DC2DEF-D2FE-4B45-ABA4-9F153FD1C98A}" type="slidenum">
              <a:rPr lang="en-US" smtClean="0"/>
              <a:t>24</a:t>
            </a:fld>
            <a:endParaRPr lang="en-US"/>
          </a:p>
        </p:txBody>
      </p:sp>
    </p:spTree>
    <p:extLst>
      <p:ext uri="{BB962C8B-B14F-4D97-AF65-F5344CB8AC3E}">
        <p14:creationId xmlns:p14="http://schemas.microsoft.com/office/powerpoint/2010/main" val="3986749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8E966-FDDB-2284-1809-53AB206A87B5}"/>
              </a:ext>
            </a:extLst>
          </p:cNvPr>
          <p:cNvSpPr>
            <a:spLocks noGrp="1"/>
          </p:cNvSpPr>
          <p:nvPr>
            <p:ph type="title"/>
          </p:nvPr>
        </p:nvSpPr>
        <p:spPr>
          <a:xfrm>
            <a:off x="831850" y="2725867"/>
            <a:ext cx="10515600" cy="1500187"/>
          </a:xfrm>
        </p:spPr>
        <p:txBody>
          <a:bodyPr>
            <a:normAutofit/>
          </a:bodyPr>
          <a:lstStyle/>
          <a:p>
            <a:r>
              <a:rPr lang="en-US"/>
              <a:t>Interviewing Skills</a:t>
            </a:r>
          </a:p>
        </p:txBody>
      </p:sp>
      <p:sp>
        <p:nvSpPr>
          <p:cNvPr id="4" name="Slide Number Placeholder 3">
            <a:extLst>
              <a:ext uri="{FF2B5EF4-FFF2-40B4-BE49-F238E27FC236}">
                <a16:creationId xmlns:a16="http://schemas.microsoft.com/office/drawing/2014/main" id="{D6FE5A21-20D9-6356-0678-A9BA435D8834}"/>
              </a:ext>
            </a:extLst>
          </p:cNvPr>
          <p:cNvSpPr>
            <a:spLocks noGrp="1"/>
          </p:cNvSpPr>
          <p:nvPr>
            <p:ph type="sldNum" sz="quarter" idx="12"/>
          </p:nvPr>
        </p:nvSpPr>
        <p:spPr/>
        <p:txBody>
          <a:bodyPr/>
          <a:lstStyle/>
          <a:p>
            <a:fld id="{03DC2DEF-D2FE-4B45-ABA4-9F153FD1C98A}" type="slidenum">
              <a:rPr lang="en-US" smtClean="0"/>
              <a:t>25</a:t>
            </a:fld>
            <a:endParaRPr lang="en-US"/>
          </a:p>
        </p:txBody>
      </p:sp>
    </p:spTree>
    <p:extLst>
      <p:ext uri="{BB962C8B-B14F-4D97-AF65-F5344CB8AC3E}">
        <p14:creationId xmlns:p14="http://schemas.microsoft.com/office/powerpoint/2010/main" val="3886651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15E3-E2FE-FB2A-85A5-A46AA914C026}"/>
              </a:ext>
            </a:extLst>
          </p:cNvPr>
          <p:cNvSpPr>
            <a:spLocks noGrp="1"/>
          </p:cNvSpPr>
          <p:nvPr>
            <p:ph type="title"/>
          </p:nvPr>
        </p:nvSpPr>
        <p:spPr/>
        <p:txBody>
          <a:bodyPr/>
          <a:lstStyle/>
          <a:p>
            <a:r>
              <a:rPr lang="en-US"/>
              <a:t>Be Sensitive and Listen</a:t>
            </a:r>
          </a:p>
        </p:txBody>
      </p:sp>
      <p:sp>
        <p:nvSpPr>
          <p:cNvPr id="3" name="Content Placeholder 2">
            <a:extLst>
              <a:ext uri="{FF2B5EF4-FFF2-40B4-BE49-F238E27FC236}">
                <a16:creationId xmlns:a16="http://schemas.microsoft.com/office/drawing/2014/main" id="{30B9ED6B-5B4B-DDB1-BED4-658EB6D96671}"/>
              </a:ext>
            </a:extLst>
          </p:cNvPr>
          <p:cNvSpPr>
            <a:spLocks noGrp="1"/>
          </p:cNvSpPr>
          <p:nvPr>
            <p:ph idx="1"/>
          </p:nvPr>
        </p:nvSpPr>
        <p:spPr>
          <a:xfrm>
            <a:off x="371474" y="1720050"/>
            <a:ext cx="11398280" cy="4269689"/>
          </a:xfrm>
        </p:spPr>
        <p:txBody>
          <a:bodyPr>
            <a:normAutofit/>
          </a:bodyPr>
          <a:lstStyle/>
          <a:p>
            <a:pPr>
              <a:lnSpc>
                <a:spcPct val="108000"/>
              </a:lnSpc>
            </a:pPr>
            <a:r>
              <a:rPr lang="en-US" sz="2400"/>
              <a:t>Some former students who respond to the survey may become upset during the interview. </a:t>
            </a:r>
            <a:endParaRPr lang="en-US" sz="2000"/>
          </a:p>
          <a:p>
            <a:pPr lvl="1">
              <a:lnSpc>
                <a:spcPct val="108000"/>
              </a:lnSpc>
            </a:pPr>
            <a:r>
              <a:rPr lang="en-US" sz="2000"/>
              <a:t>You ask if they are working, which they desperately want to do, but have not been able to find a job or get the help they need.</a:t>
            </a:r>
          </a:p>
          <a:p>
            <a:pPr lvl="1">
              <a:lnSpc>
                <a:spcPct val="108000"/>
              </a:lnSpc>
            </a:pPr>
            <a:r>
              <a:rPr lang="en-US" sz="2000"/>
              <a:t>It is understandable that they might be very upset by the questions.</a:t>
            </a:r>
          </a:p>
          <a:p>
            <a:pPr lvl="1">
              <a:lnSpc>
                <a:spcPct val="108000"/>
              </a:lnSpc>
            </a:pPr>
            <a:r>
              <a:rPr lang="en-US" sz="2000"/>
              <a:t>This rarely happens, but if it does, it may be necessary to stop the interview, talk with them until they calm down, and then end the call and note why.</a:t>
            </a:r>
          </a:p>
          <a:p>
            <a:pPr>
              <a:lnSpc>
                <a:spcPct val="108000"/>
              </a:lnSpc>
            </a:pPr>
            <a:r>
              <a:rPr lang="en-US" sz="2400"/>
              <a:t>The same is true for parents!</a:t>
            </a:r>
          </a:p>
        </p:txBody>
      </p:sp>
      <p:sp>
        <p:nvSpPr>
          <p:cNvPr id="4" name="Slide Number Placeholder 3">
            <a:extLst>
              <a:ext uri="{FF2B5EF4-FFF2-40B4-BE49-F238E27FC236}">
                <a16:creationId xmlns:a16="http://schemas.microsoft.com/office/drawing/2014/main" id="{C6EBD215-45F1-C02C-2ECB-78DE08FBA71E}"/>
              </a:ext>
            </a:extLst>
          </p:cNvPr>
          <p:cNvSpPr>
            <a:spLocks noGrp="1"/>
          </p:cNvSpPr>
          <p:nvPr>
            <p:ph type="sldNum" sz="quarter" idx="12"/>
          </p:nvPr>
        </p:nvSpPr>
        <p:spPr/>
        <p:txBody>
          <a:bodyPr/>
          <a:lstStyle/>
          <a:p>
            <a:fld id="{03DC2DEF-D2FE-4B45-ABA4-9F153FD1C98A}" type="slidenum">
              <a:rPr lang="en-US" smtClean="0"/>
              <a:t>26</a:t>
            </a:fld>
            <a:endParaRPr lang="en-US"/>
          </a:p>
        </p:txBody>
      </p:sp>
    </p:spTree>
    <p:extLst>
      <p:ext uri="{BB962C8B-B14F-4D97-AF65-F5344CB8AC3E}">
        <p14:creationId xmlns:p14="http://schemas.microsoft.com/office/powerpoint/2010/main" val="383263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15E3-E2FE-FB2A-85A5-A46AA914C026}"/>
              </a:ext>
            </a:extLst>
          </p:cNvPr>
          <p:cNvSpPr>
            <a:spLocks noGrp="1"/>
          </p:cNvSpPr>
          <p:nvPr>
            <p:ph type="title"/>
          </p:nvPr>
        </p:nvSpPr>
        <p:spPr/>
        <p:txBody>
          <a:bodyPr/>
          <a:lstStyle/>
          <a:p>
            <a:r>
              <a:rPr lang="en-US"/>
              <a:t>Rephrasing</a:t>
            </a:r>
          </a:p>
        </p:txBody>
      </p:sp>
      <p:sp>
        <p:nvSpPr>
          <p:cNvPr id="3" name="Content Placeholder 2">
            <a:extLst>
              <a:ext uri="{FF2B5EF4-FFF2-40B4-BE49-F238E27FC236}">
                <a16:creationId xmlns:a16="http://schemas.microsoft.com/office/drawing/2014/main" id="{30B9ED6B-5B4B-DDB1-BED4-658EB6D96671}"/>
              </a:ext>
            </a:extLst>
          </p:cNvPr>
          <p:cNvSpPr>
            <a:spLocks noGrp="1"/>
          </p:cNvSpPr>
          <p:nvPr>
            <p:ph idx="1"/>
          </p:nvPr>
        </p:nvSpPr>
        <p:spPr>
          <a:xfrm>
            <a:off x="371474" y="1720050"/>
            <a:ext cx="11398280" cy="4269689"/>
          </a:xfrm>
        </p:spPr>
        <p:txBody>
          <a:bodyPr>
            <a:normAutofit/>
          </a:bodyPr>
          <a:lstStyle/>
          <a:p>
            <a:pPr>
              <a:lnSpc>
                <a:spcPct val="108000"/>
              </a:lnSpc>
            </a:pPr>
            <a:r>
              <a:rPr lang="en-US" sz="2400"/>
              <a:t>While we want all questions to be asked the same way, we also want to get full and complete answers.</a:t>
            </a:r>
          </a:p>
          <a:p>
            <a:pPr>
              <a:lnSpc>
                <a:spcPct val="108000"/>
              </a:lnSpc>
            </a:pPr>
            <a:r>
              <a:rPr lang="en-US" sz="2400"/>
              <a:t>You may need to rephrase certain questions. Do so in a neutral way.</a:t>
            </a:r>
          </a:p>
          <a:p>
            <a:pPr>
              <a:lnSpc>
                <a:spcPct val="108000"/>
              </a:lnSpc>
            </a:pPr>
            <a:r>
              <a:rPr lang="en-US" sz="2400"/>
              <a:t>Example: You can say, “From the time you left high school have you ever had a paying job?”</a:t>
            </a:r>
          </a:p>
          <a:p>
            <a:pPr lvl="1">
              <a:lnSpc>
                <a:spcPct val="108000"/>
              </a:lnSpc>
            </a:pPr>
            <a:r>
              <a:rPr lang="en-US" sz="2000"/>
              <a:t>Former student: “What do you mean?”</a:t>
            </a:r>
          </a:p>
          <a:p>
            <a:pPr lvl="1">
              <a:lnSpc>
                <a:spcPct val="108000"/>
              </a:lnSpc>
            </a:pPr>
            <a:r>
              <a:rPr lang="en-US" sz="2000"/>
              <a:t>Bad rephrasing: “You never worked, did you?”</a:t>
            </a:r>
          </a:p>
          <a:p>
            <a:pPr lvl="1">
              <a:lnSpc>
                <a:spcPct val="108000"/>
              </a:lnSpc>
            </a:pPr>
            <a:r>
              <a:rPr lang="en-US" sz="2000"/>
              <a:t>Good rephrasing: “Do you go to work? Do they pay you? Did you ever go to work in the past year?”</a:t>
            </a:r>
          </a:p>
        </p:txBody>
      </p:sp>
      <p:sp>
        <p:nvSpPr>
          <p:cNvPr id="4" name="Slide Number Placeholder 3">
            <a:extLst>
              <a:ext uri="{FF2B5EF4-FFF2-40B4-BE49-F238E27FC236}">
                <a16:creationId xmlns:a16="http://schemas.microsoft.com/office/drawing/2014/main" id="{C6EBD215-45F1-C02C-2ECB-78DE08FBA71E}"/>
              </a:ext>
            </a:extLst>
          </p:cNvPr>
          <p:cNvSpPr>
            <a:spLocks noGrp="1"/>
          </p:cNvSpPr>
          <p:nvPr>
            <p:ph type="sldNum" sz="quarter" idx="12"/>
          </p:nvPr>
        </p:nvSpPr>
        <p:spPr/>
        <p:txBody>
          <a:bodyPr/>
          <a:lstStyle/>
          <a:p>
            <a:fld id="{03DC2DEF-D2FE-4B45-ABA4-9F153FD1C98A}" type="slidenum">
              <a:rPr lang="en-US" smtClean="0"/>
              <a:t>27</a:t>
            </a:fld>
            <a:endParaRPr lang="en-US"/>
          </a:p>
        </p:txBody>
      </p:sp>
    </p:spTree>
    <p:extLst>
      <p:ext uri="{BB962C8B-B14F-4D97-AF65-F5344CB8AC3E}">
        <p14:creationId xmlns:p14="http://schemas.microsoft.com/office/powerpoint/2010/main" val="2805389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15E3-E2FE-FB2A-85A5-A46AA914C026}"/>
              </a:ext>
            </a:extLst>
          </p:cNvPr>
          <p:cNvSpPr>
            <a:spLocks noGrp="1"/>
          </p:cNvSpPr>
          <p:nvPr>
            <p:ph type="title"/>
          </p:nvPr>
        </p:nvSpPr>
        <p:spPr/>
        <p:txBody>
          <a:bodyPr/>
          <a:lstStyle/>
          <a:p>
            <a:r>
              <a:rPr lang="en-US"/>
              <a:t>Redirecting</a:t>
            </a:r>
          </a:p>
        </p:txBody>
      </p:sp>
      <p:sp>
        <p:nvSpPr>
          <p:cNvPr id="3" name="Content Placeholder 2">
            <a:extLst>
              <a:ext uri="{FF2B5EF4-FFF2-40B4-BE49-F238E27FC236}">
                <a16:creationId xmlns:a16="http://schemas.microsoft.com/office/drawing/2014/main" id="{30B9ED6B-5B4B-DDB1-BED4-658EB6D96671}"/>
              </a:ext>
            </a:extLst>
          </p:cNvPr>
          <p:cNvSpPr>
            <a:spLocks noGrp="1"/>
          </p:cNvSpPr>
          <p:nvPr>
            <p:ph idx="1"/>
          </p:nvPr>
        </p:nvSpPr>
        <p:spPr>
          <a:xfrm>
            <a:off x="371474" y="1720050"/>
            <a:ext cx="11398280" cy="4269689"/>
          </a:xfrm>
        </p:spPr>
        <p:txBody>
          <a:bodyPr>
            <a:normAutofit/>
          </a:bodyPr>
          <a:lstStyle/>
          <a:p>
            <a:pPr>
              <a:lnSpc>
                <a:spcPct val="108000"/>
              </a:lnSpc>
            </a:pPr>
            <a:r>
              <a:rPr lang="en-US" sz="2400"/>
              <a:t>Often, former students will give answers that are not relevant to the question being asked. </a:t>
            </a:r>
          </a:p>
          <a:p>
            <a:pPr>
              <a:lnSpc>
                <a:spcPct val="108000"/>
              </a:lnSpc>
            </a:pPr>
            <a:r>
              <a:rPr lang="en-US" sz="2400"/>
              <a:t>Be aware of this and try to redirect their response. </a:t>
            </a:r>
          </a:p>
          <a:p>
            <a:pPr>
              <a:lnSpc>
                <a:spcPct val="108000"/>
              </a:lnSpc>
            </a:pPr>
            <a:r>
              <a:rPr lang="en-US" sz="2400"/>
              <a:t>Example: You can say, “I’d like to talk more about that later. Can we work on this question first?”</a:t>
            </a:r>
          </a:p>
          <a:p>
            <a:pPr lvl="1">
              <a:lnSpc>
                <a:spcPct val="108000"/>
              </a:lnSpc>
            </a:pPr>
            <a:r>
              <a:rPr lang="en-US" sz="2000"/>
              <a:t>If they’re still not responding to the question being asked, enter their comments at the end of the interview in the interviewer comments section. </a:t>
            </a:r>
          </a:p>
          <a:p>
            <a:pPr lvl="1">
              <a:lnSpc>
                <a:spcPct val="108000"/>
              </a:lnSpc>
            </a:pPr>
            <a:r>
              <a:rPr lang="en-US" sz="2000"/>
              <a:t>Please do not enter those comments under the “other” responses if they’re not answering the question asked. </a:t>
            </a:r>
          </a:p>
        </p:txBody>
      </p:sp>
      <p:sp>
        <p:nvSpPr>
          <p:cNvPr id="4" name="Slide Number Placeholder 3">
            <a:extLst>
              <a:ext uri="{FF2B5EF4-FFF2-40B4-BE49-F238E27FC236}">
                <a16:creationId xmlns:a16="http://schemas.microsoft.com/office/drawing/2014/main" id="{C6EBD215-45F1-C02C-2ECB-78DE08FBA71E}"/>
              </a:ext>
            </a:extLst>
          </p:cNvPr>
          <p:cNvSpPr>
            <a:spLocks noGrp="1"/>
          </p:cNvSpPr>
          <p:nvPr>
            <p:ph type="sldNum" sz="quarter" idx="12"/>
          </p:nvPr>
        </p:nvSpPr>
        <p:spPr/>
        <p:txBody>
          <a:bodyPr/>
          <a:lstStyle/>
          <a:p>
            <a:fld id="{03DC2DEF-D2FE-4B45-ABA4-9F153FD1C98A}" type="slidenum">
              <a:rPr lang="en-US" smtClean="0"/>
              <a:t>28</a:t>
            </a:fld>
            <a:endParaRPr lang="en-US"/>
          </a:p>
        </p:txBody>
      </p:sp>
    </p:spTree>
    <p:extLst>
      <p:ext uri="{BB962C8B-B14F-4D97-AF65-F5344CB8AC3E}">
        <p14:creationId xmlns:p14="http://schemas.microsoft.com/office/powerpoint/2010/main" val="578555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1044F-B7B4-9507-F071-385A237F231C}"/>
              </a:ext>
            </a:extLst>
          </p:cNvPr>
          <p:cNvSpPr>
            <a:spLocks noGrp="1"/>
          </p:cNvSpPr>
          <p:nvPr>
            <p:ph type="title"/>
          </p:nvPr>
        </p:nvSpPr>
        <p:spPr/>
        <p:txBody>
          <a:bodyPr>
            <a:normAutofit/>
          </a:bodyPr>
          <a:lstStyle/>
          <a:p>
            <a:r>
              <a:rPr lang="en-US"/>
              <a:t>Competitive Integrated Employment Items</a:t>
            </a:r>
          </a:p>
        </p:txBody>
      </p:sp>
      <p:sp>
        <p:nvSpPr>
          <p:cNvPr id="5" name="Text Placeholder 4">
            <a:extLst>
              <a:ext uri="{FF2B5EF4-FFF2-40B4-BE49-F238E27FC236}">
                <a16:creationId xmlns:a16="http://schemas.microsoft.com/office/drawing/2014/main" id="{509D8DDA-1D86-E967-EBF0-2021B605197E}"/>
              </a:ext>
            </a:extLst>
          </p:cNvPr>
          <p:cNvSpPr>
            <a:spLocks noGrp="1"/>
          </p:cNvSpPr>
          <p:nvPr>
            <p:ph type="body" sz="quarter" idx="20"/>
          </p:nvPr>
        </p:nvSpPr>
        <p:spPr>
          <a:xfrm>
            <a:off x="2900245" y="1325461"/>
            <a:ext cx="3002880" cy="2206303"/>
          </a:xfrm>
        </p:spPr>
        <p:txBody>
          <a:bodyPr/>
          <a:lstStyle/>
          <a:p>
            <a:pPr>
              <a:lnSpc>
                <a:spcPct val="108000"/>
              </a:lnSpc>
            </a:pPr>
            <a:r>
              <a:rPr lang="en-US"/>
              <a:t>Items regarding integrated setting, comparable pay, benefits, and opportunities for advancement. We realize that these are difficult questions for anyone to answer. </a:t>
            </a:r>
          </a:p>
        </p:txBody>
      </p:sp>
      <p:sp>
        <p:nvSpPr>
          <p:cNvPr id="6" name="Text Placeholder 5">
            <a:extLst>
              <a:ext uri="{FF2B5EF4-FFF2-40B4-BE49-F238E27FC236}">
                <a16:creationId xmlns:a16="http://schemas.microsoft.com/office/drawing/2014/main" id="{12855E75-8000-9DAE-5610-AF890C517F2A}"/>
              </a:ext>
            </a:extLst>
          </p:cNvPr>
          <p:cNvSpPr>
            <a:spLocks noGrp="1"/>
          </p:cNvSpPr>
          <p:nvPr>
            <p:ph type="body" sz="quarter" idx="27"/>
          </p:nvPr>
        </p:nvSpPr>
        <p:spPr/>
        <p:txBody>
          <a:bodyPr/>
          <a:lstStyle/>
          <a:p>
            <a:pPr>
              <a:lnSpc>
                <a:spcPct val="108000"/>
              </a:lnSpc>
            </a:pPr>
            <a:r>
              <a:rPr lang="en-US"/>
              <a:t>Do your best to determine if you think their job meets the underlying concepts of these items. </a:t>
            </a:r>
          </a:p>
        </p:txBody>
      </p:sp>
      <p:sp>
        <p:nvSpPr>
          <p:cNvPr id="7" name="Text Placeholder 6">
            <a:extLst>
              <a:ext uri="{FF2B5EF4-FFF2-40B4-BE49-F238E27FC236}">
                <a16:creationId xmlns:a16="http://schemas.microsoft.com/office/drawing/2014/main" id="{3EF94609-0247-A5B4-A4E1-11489D386DA5}"/>
              </a:ext>
            </a:extLst>
          </p:cNvPr>
          <p:cNvSpPr>
            <a:spLocks noGrp="1"/>
          </p:cNvSpPr>
          <p:nvPr>
            <p:ph type="body" sz="quarter" idx="28"/>
          </p:nvPr>
        </p:nvSpPr>
        <p:spPr/>
        <p:txBody>
          <a:bodyPr/>
          <a:lstStyle/>
          <a:p>
            <a:pPr>
              <a:lnSpc>
                <a:spcPct val="108000"/>
              </a:lnSpc>
            </a:pPr>
            <a:r>
              <a:rPr lang="en-US"/>
              <a:t>Selecting “Don’t Know” is perfectly acceptable and will not result in the former student being considered non-competitively employed.</a:t>
            </a:r>
          </a:p>
        </p:txBody>
      </p:sp>
      <p:sp>
        <p:nvSpPr>
          <p:cNvPr id="8" name="Text Placeholder 7">
            <a:extLst>
              <a:ext uri="{FF2B5EF4-FFF2-40B4-BE49-F238E27FC236}">
                <a16:creationId xmlns:a16="http://schemas.microsoft.com/office/drawing/2014/main" id="{0978CD89-2474-A61F-A3E6-A000C0A7C87B}"/>
              </a:ext>
            </a:extLst>
          </p:cNvPr>
          <p:cNvSpPr>
            <a:spLocks noGrp="1"/>
          </p:cNvSpPr>
          <p:nvPr>
            <p:ph type="body" sz="quarter" idx="29"/>
          </p:nvPr>
        </p:nvSpPr>
        <p:spPr/>
        <p:txBody>
          <a:bodyPr/>
          <a:lstStyle/>
          <a:p>
            <a:pPr>
              <a:lnSpc>
                <a:spcPct val="108000"/>
              </a:lnSpc>
            </a:pPr>
            <a:r>
              <a:rPr lang="en-US"/>
              <a:t>The military is considered employment. </a:t>
            </a:r>
          </a:p>
        </p:txBody>
      </p:sp>
      <p:sp>
        <p:nvSpPr>
          <p:cNvPr id="9" name="Rectangle 8">
            <a:extLst>
              <a:ext uri="{FF2B5EF4-FFF2-40B4-BE49-F238E27FC236}">
                <a16:creationId xmlns:a16="http://schemas.microsoft.com/office/drawing/2014/main" id="{EDDCAA09-A840-7F44-9951-A69A4F90204F}"/>
              </a:ext>
              <a:ext uri="{C183D7F6-B498-43B3-948B-1728B52AA6E4}">
                <adec:decorative xmlns:adec="http://schemas.microsoft.com/office/drawing/2017/decorative" val="1"/>
              </a:ext>
            </a:extLst>
          </p:cNvPr>
          <p:cNvSpPr/>
          <p:nvPr/>
        </p:nvSpPr>
        <p:spPr>
          <a:xfrm>
            <a:off x="861564" y="1727244"/>
            <a:ext cx="1444986" cy="1436294"/>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pic>
        <p:nvPicPr>
          <p:cNvPr id="17" name="Graphic 16">
            <a:extLst>
              <a:ext uri="{FF2B5EF4-FFF2-40B4-BE49-F238E27FC236}">
                <a16:creationId xmlns:a16="http://schemas.microsoft.com/office/drawing/2014/main" id="{AC243CE7-0A9F-3E80-4FFA-BEA247BFE68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24876" y="4285743"/>
            <a:ext cx="1444986" cy="1444986"/>
          </a:xfrm>
          <a:prstGeom prst="rect">
            <a:avLst/>
          </a:prstGeom>
        </p:spPr>
      </p:pic>
      <p:sp>
        <p:nvSpPr>
          <p:cNvPr id="18" name="Rectangle 17">
            <a:extLst>
              <a:ext uri="{FF2B5EF4-FFF2-40B4-BE49-F238E27FC236}">
                <a16:creationId xmlns:a16="http://schemas.microsoft.com/office/drawing/2014/main" id="{0CD6DF25-FF2F-485E-A5A7-4D98FA3307F4}"/>
              </a:ext>
              <a:ext uri="{C183D7F6-B498-43B3-948B-1728B52AA6E4}">
                <adec:decorative xmlns:adec="http://schemas.microsoft.com/office/drawing/2017/decorative" val="1"/>
              </a:ext>
            </a:extLst>
          </p:cNvPr>
          <p:cNvSpPr/>
          <p:nvPr/>
        </p:nvSpPr>
        <p:spPr>
          <a:xfrm>
            <a:off x="6683599" y="1763280"/>
            <a:ext cx="1235608" cy="1285941"/>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pic>
        <p:nvPicPr>
          <p:cNvPr id="20" name="Graphic 19">
            <a:extLst>
              <a:ext uri="{FF2B5EF4-FFF2-40B4-BE49-F238E27FC236}">
                <a16:creationId xmlns:a16="http://schemas.microsoft.com/office/drawing/2014/main" id="{F3803EEF-6C1A-FB00-278F-549429247D48}"/>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9407" y="4370079"/>
            <a:ext cx="1143585" cy="1143585"/>
          </a:xfrm>
          <a:prstGeom prst="rect">
            <a:avLst/>
          </a:prstGeom>
        </p:spPr>
      </p:pic>
      <p:sp>
        <p:nvSpPr>
          <p:cNvPr id="3" name="Slide Number Placeholder 2">
            <a:extLst>
              <a:ext uri="{FF2B5EF4-FFF2-40B4-BE49-F238E27FC236}">
                <a16:creationId xmlns:a16="http://schemas.microsoft.com/office/drawing/2014/main" id="{2E941E72-860B-7330-CCCB-E515899E195D}"/>
              </a:ext>
            </a:extLst>
          </p:cNvPr>
          <p:cNvSpPr>
            <a:spLocks noGrp="1"/>
          </p:cNvSpPr>
          <p:nvPr>
            <p:ph type="sldNum" sz="quarter" idx="12"/>
          </p:nvPr>
        </p:nvSpPr>
        <p:spPr/>
        <p:txBody>
          <a:bodyPr/>
          <a:lstStyle/>
          <a:p>
            <a:fld id="{03DC2DEF-D2FE-4B45-ABA4-9F153FD1C98A}" type="slidenum">
              <a:rPr lang="en-US" smtClean="0"/>
              <a:t>29</a:t>
            </a:fld>
            <a:endParaRPr lang="en-US"/>
          </a:p>
        </p:txBody>
      </p:sp>
    </p:spTree>
    <p:extLst>
      <p:ext uri="{BB962C8B-B14F-4D97-AF65-F5344CB8AC3E}">
        <p14:creationId xmlns:p14="http://schemas.microsoft.com/office/powerpoint/2010/main" val="978588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15E3-E2FE-FB2A-85A5-A46AA914C026}"/>
              </a:ext>
            </a:extLst>
          </p:cNvPr>
          <p:cNvSpPr>
            <a:spLocks noGrp="1"/>
          </p:cNvSpPr>
          <p:nvPr>
            <p:ph type="title"/>
          </p:nvPr>
        </p:nvSpPr>
        <p:spPr/>
        <p:txBody>
          <a:bodyPr/>
          <a:lstStyle/>
          <a:p>
            <a:r>
              <a:rPr lang="en-US"/>
              <a:t>What We’ll Cover Today</a:t>
            </a:r>
          </a:p>
        </p:txBody>
      </p:sp>
      <p:sp>
        <p:nvSpPr>
          <p:cNvPr id="3" name="Content Placeholder 2">
            <a:extLst>
              <a:ext uri="{FF2B5EF4-FFF2-40B4-BE49-F238E27FC236}">
                <a16:creationId xmlns:a16="http://schemas.microsoft.com/office/drawing/2014/main" id="{30B9ED6B-5B4B-DDB1-BED4-658EB6D96671}"/>
              </a:ext>
            </a:extLst>
          </p:cNvPr>
          <p:cNvSpPr>
            <a:spLocks noGrp="1"/>
          </p:cNvSpPr>
          <p:nvPr>
            <p:ph idx="1"/>
          </p:nvPr>
        </p:nvSpPr>
        <p:spPr>
          <a:xfrm>
            <a:off x="371474" y="1720049"/>
            <a:ext cx="11520487" cy="4420691"/>
          </a:xfrm>
        </p:spPr>
        <p:txBody>
          <a:bodyPr>
            <a:normAutofit fontScale="92500" lnSpcReduction="10000"/>
          </a:bodyPr>
          <a:lstStyle/>
          <a:p>
            <a:pPr>
              <a:lnSpc>
                <a:spcPct val="128000"/>
              </a:lnSpc>
            </a:pPr>
            <a:r>
              <a:rPr lang="en-US" sz="3000"/>
              <a:t>Why we collect Post-School Outcome (PSO) data</a:t>
            </a:r>
          </a:p>
          <a:p>
            <a:pPr>
              <a:lnSpc>
                <a:spcPct val="128000"/>
              </a:lnSpc>
            </a:pPr>
            <a:r>
              <a:rPr lang="en-US" sz="3000"/>
              <a:t>How we collect PSO</a:t>
            </a:r>
          </a:p>
          <a:p>
            <a:pPr>
              <a:lnSpc>
                <a:spcPct val="128000"/>
              </a:lnSpc>
            </a:pPr>
            <a:r>
              <a:rPr lang="en-US" sz="3000"/>
              <a:t>Roles and responsibilities of interviewers</a:t>
            </a:r>
          </a:p>
          <a:p>
            <a:pPr>
              <a:lnSpc>
                <a:spcPct val="128000"/>
              </a:lnSpc>
            </a:pPr>
            <a:r>
              <a:rPr lang="en-US" sz="3000"/>
              <a:t>Contacting former students</a:t>
            </a:r>
          </a:p>
          <a:p>
            <a:pPr>
              <a:lnSpc>
                <a:spcPct val="128000"/>
              </a:lnSpc>
            </a:pPr>
            <a:r>
              <a:rPr lang="en-US" sz="3000"/>
              <a:t>Interviewing skills</a:t>
            </a:r>
          </a:p>
          <a:p>
            <a:pPr>
              <a:lnSpc>
                <a:spcPct val="128000"/>
              </a:lnSpc>
            </a:pPr>
            <a:r>
              <a:rPr lang="en-US" sz="3000"/>
              <a:t>Directing former students to resources</a:t>
            </a:r>
          </a:p>
          <a:p>
            <a:pPr>
              <a:lnSpc>
                <a:spcPct val="128000"/>
              </a:lnSpc>
            </a:pPr>
            <a:r>
              <a:rPr lang="en-US" sz="3000"/>
              <a:t>Utilizing the Data Collection &amp; Reporting site</a:t>
            </a:r>
          </a:p>
          <a:p>
            <a:endParaRPr lang="en-US"/>
          </a:p>
        </p:txBody>
      </p:sp>
      <p:sp>
        <p:nvSpPr>
          <p:cNvPr id="4" name="Slide Number Placeholder 3">
            <a:extLst>
              <a:ext uri="{FF2B5EF4-FFF2-40B4-BE49-F238E27FC236}">
                <a16:creationId xmlns:a16="http://schemas.microsoft.com/office/drawing/2014/main" id="{C6EBD215-45F1-C02C-2ECB-78DE08FBA71E}"/>
              </a:ext>
            </a:extLst>
          </p:cNvPr>
          <p:cNvSpPr>
            <a:spLocks noGrp="1"/>
          </p:cNvSpPr>
          <p:nvPr>
            <p:ph type="sldNum" sz="quarter" idx="12"/>
          </p:nvPr>
        </p:nvSpPr>
        <p:spPr/>
        <p:txBody>
          <a:bodyPr/>
          <a:lstStyle/>
          <a:p>
            <a:fld id="{03DC2DEF-D2FE-4B45-ABA4-9F153FD1C98A}" type="slidenum">
              <a:rPr lang="en-US" smtClean="0"/>
              <a:t>3</a:t>
            </a:fld>
            <a:endParaRPr lang="en-US"/>
          </a:p>
        </p:txBody>
      </p:sp>
    </p:spTree>
    <p:extLst>
      <p:ext uri="{BB962C8B-B14F-4D97-AF65-F5344CB8AC3E}">
        <p14:creationId xmlns:p14="http://schemas.microsoft.com/office/powerpoint/2010/main" val="788534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15E3-E2FE-FB2A-85A5-A46AA914C026}"/>
              </a:ext>
            </a:extLst>
          </p:cNvPr>
          <p:cNvSpPr>
            <a:spLocks noGrp="1"/>
          </p:cNvSpPr>
          <p:nvPr>
            <p:ph type="title"/>
          </p:nvPr>
        </p:nvSpPr>
        <p:spPr/>
        <p:txBody>
          <a:bodyPr/>
          <a:lstStyle/>
          <a:p>
            <a:r>
              <a:rPr lang="en-US"/>
              <a:t>Guardianship Item</a:t>
            </a:r>
          </a:p>
        </p:txBody>
      </p:sp>
      <p:sp>
        <p:nvSpPr>
          <p:cNvPr id="3" name="Content Placeholder 2">
            <a:extLst>
              <a:ext uri="{FF2B5EF4-FFF2-40B4-BE49-F238E27FC236}">
                <a16:creationId xmlns:a16="http://schemas.microsoft.com/office/drawing/2014/main" id="{30B9ED6B-5B4B-DDB1-BED4-658EB6D96671}"/>
              </a:ext>
            </a:extLst>
          </p:cNvPr>
          <p:cNvSpPr>
            <a:spLocks noGrp="1"/>
          </p:cNvSpPr>
          <p:nvPr>
            <p:ph idx="1"/>
          </p:nvPr>
        </p:nvSpPr>
        <p:spPr>
          <a:xfrm>
            <a:off x="371474" y="1720050"/>
            <a:ext cx="7807792" cy="4269689"/>
          </a:xfrm>
        </p:spPr>
        <p:txBody>
          <a:bodyPr>
            <a:normAutofit/>
          </a:bodyPr>
          <a:lstStyle/>
          <a:p>
            <a:pPr>
              <a:lnSpc>
                <a:spcPct val="108000"/>
              </a:lnSpc>
            </a:pPr>
            <a:r>
              <a:rPr lang="en-US" sz="2400"/>
              <a:t>The former student is asked, “Do you have a legal guardian?”</a:t>
            </a:r>
          </a:p>
          <a:p>
            <a:pPr lvl="1">
              <a:lnSpc>
                <a:spcPct val="108000"/>
              </a:lnSpc>
            </a:pPr>
            <a:r>
              <a:rPr lang="en-US" sz="2000"/>
              <a:t>The student may not know, and that’s ok.</a:t>
            </a:r>
          </a:p>
          <a:p>
            <a:pPr lvl="1">
              <a:lnSpc>
                <a:spcPct val="108000"/>
              </a:lnSpc>
            </a:pPr>
            <a:r>
              <a:rPr lang="en-US" sz="2000"/>
              <a:t>Just select the “Not Sure” option.</a:t>
            </a:r>
          </a:p>
          <a:p>
            <a:pPr>
              <a:lnSpc>
                <a:spcPct val="108000"/>
              </a:lnSpc>
            </a:pPr>
            <a:r>
              <a:rPr lang="en-US" sz="2400"/>
              <a:t>If the former student (or their parent) is interested in learning about guardianship and its alternatives, you might refer them to My Choice Kentucky (</a:t>
            </a:r>
            <a:r>
              <a:rPr lang="en-US" sz="2400">
                <a:solidFill>
                  <a:srgbClr val="0070C0"/>
                </a:solidFill>
                <a:hlinkClick r:id="rId2">
                  <a:extLst>
                    <a:ext uri="{A12FA001-AC4F-418D-AE19-62706E023703}">
                      <ahyp:hlinkClr xmlns:ahyp="http://schemas.microsoft.com/office/drawing/2018/hyperlinkcolor" val="tx"/>
                    </a:ext>
                  </a:extLst>
                </a:hlinkClick>
              </a:rPr>
              <a:t>mychoiceky.org/</a:t>
            </a:r>
            <a:r>
              <a:rPr lang="en-US" sz="2400">
                <a:solidFill>
                  <a:srgbClr val="0070C0"/>
                </a:solidFill>
              </a:rPr>
              <a:t>) </a:t>
            </a:r>
          </a:p>
          <a:p>
            <a:pPr>
              <a:lnSpc>
                <a:spcPct val="108000"/>
              </a:lnSpc>
            </a:pPr>
            <a:endParaRPr lang="en-US" sz="2400"/>
          </a:p>
          <a:p>
            <a:pPr>
              <a:lnSpc>
                <a:spcPct val="108000"/>
              </a:lnSpc>
            </a:pPr>
            <a:endParaRPr lang="en-US" sz="2400"/>
          </a:p>
          <a:p>
            <a:pPr>
              <a:lnSpc>
                <a:spcPct val="108000"/>
              </a:lnSpc>
            </a:pPr>
            <a:endParaRPr lang="en-US" sz="2400"/>
          </a:p>
        </p:txBody>
      </p:sp>
      <p:pic>
        <p:nvPicPr>
          <p:cNvPr id="5" name="Picture 4" descr="My Choice Kentucky.">
            <a:extLst>
              <a:ext uri="{FF2B5EF4-FFF2-40B4-BE49-F238E27FC236}">
                <a16:creationId xmlns:a16="http://schemas.microsoft.com/office/drawing/2014/main" id="{CDEA95EA-7929-3A3B-36EA-AC0575E7BEB9}"/>
              </a:ext>
            </a:extLst>
          </p:cNvPr>
          <p:cNvPicPr>
            <a:picLocks noChangeAspect="1"/>
          </p:cNvPicPr>
          <p:nvPr/>
        </p:nvPicPr>
        <p:blipFill rotWithShape="1">
          <a:blip r:embed="rId3"/>
          <a:srcRect l="16123" t="8356" b="4461"/>
          <a:stretch/>
        </p:blipFill>
        <p:spPr>
          <a:xfrm>
            <a:off x="8035046" y="1720051"/>
            <a:ext cx="3199109" cy="3134052"/>
          </a:xfrm>
          <a:prstGeom prst="rect">
            <a:avLst/>
          </a:prstGeom>
        </p:spPr>
      </p:pic>
      <p:sp>
        <p:nvSpPr>
          <p:cNvPr id="4" name="Slide Number Placeholder 3">
            <a:extLst>
              <a:ext uri="{FF2B5EF4-FFF2-40B4-BE49-F238E27FC236}">
                <a16:creationId xmlns:a16="http://schemas.microsoft.com/office/drawing/2014/main" id="{C6EBD215-45F1-C02C-2ECB-78DE08FBA71E}"/>
              </a:ext>
            </a:extLst>
          </p:cNvPr>
          <p:cNvSpPr>
            <a:spLocks noGrp="1"/>
          </p:cNvSpPr>
          <p:nvPr>
            <p:ph type="sldNum" sz="quarter" idx="12"/>
          </p:nvPr>
        </p:nvSpPr>
        <p:spPr/>
        <p:txBody>
          <a:bodyPr/>
          <a:lstStyle/>
          <a:p>
            <a:fld id="{03DC2DEF-D2FE-4B45-ABA4-9F153FD1C98A}" type="slidenum">
              <a:rPr lang="en-US" smtClean="0"/>
              <a:t>30</a:t>
            </a:fld>
            <a:endParaRPr lang="en-US"/>
          </a:p>
        </p:txBody>
      </p:sp>
    </p:spTree>
    <p:extLst>
      <p:ext uri="{BB962C8B-B14F-4D97-AF65-F5344CB8AC3E}">
        <p14:creationId xmlns:p14="http://schemas.microsoft.com/office/powerpoint/2010/main" val="1950245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15E3-E2FE-FB2A-85A5-A46AA914C026}"/>
              </a:ext>
            </a:extLst>
          </p:cNvPr>
          <p:cNvSpPr>
            <a:spLocks noGrp="1"/>
          </p:cNvSpPr>
          <p:nvPr>
            <p:ph type="title"/>
          </p:nvPr>
        </p:nvSpPr>
        <p:spPr/>
        <p:txBody>
          <a:bodyPr/>
          <a:lstStyle/>
          <a:p>
            <a:r>
              <a:rPr lang="en-US"/>
              <a:t>Probes</a:t>
            </a:r>
          </a:p>
        </p:txBody>
      </p:sp>
      <p:sp>
        <p:nvSpPr>
          <p:cNvPr id="3" name="Content Placeholder 2">
            <a:extLst>
              <a:ext uri="{FF2B5EF4-FFF2-40B4-BE49-F238E27FC236}">
                <a16:creationId xmlns:a16="http://schemas.microsoft.com/office/drawing/2014/main" id="{30B9ED6B-5B4B-DDB1-BED4-658EB6D96671}"/>
              </a:ext>
            </a:extLst>
          </p:cNvPr>
          <p:cNvSpPr>
            <a:spLocks noGrp="1"/>
          </p:cNvSpPr>
          <p:nvPr>
            <p:ph idx="1"/>
          </p:nvPr>
        </p:nvSpPr>
        <p:spPr>
          <a:xfrm>
            <a:off x="371473" y="1720049"/>
            <a:ext cx="11406670" cy="4777569"/>
          </a:xfrm>
        </p:spPr>
        <p:txBody>
          <a:bodyPr>
            <a:normAutofit lnSpcReduction="10000"/>
          </a:bodyPr>
          <a:lstStyle/>
          <a:p>
            <a:pPr>
              <a:lnSpc>
                <a:spcPct val="118000"/>
              </a:lnSpc>
            </a:pPr>
            <a:r>
              <a:rPr lang="en-US" sz="2400"/>
              <a:t>Sometimes, it can be difficult for a young person to fully explain what he or she is trying to get across. </a:t>
            </a:r>
          </a:p>
          <a:p>
            <a:pPr>
              <a:lnSpc>
                <a:spcPct val="108000"/>
              </a:lnSpc>
            </a:pPr>
            <a:endParaRPr lang="en-US" sz="2400"/>
          </a:p>
          <a:p>
            <a:pPr>
              <a:lnSpc>
                <a:spcPct val="118000"/>
              </a:lnSpc>
            </a:pPr>
            <a:r>
              <a:rPr lang="en-US" sz="2400"/>
              <a:t>This does not allow for the best data to be captured, nor does it encourage the former student to fully explore her or his thoughts and experiences.</a:t>
            </a:r>
          </a:p>
          <a:p>
            <a:pPr>
              <a:lnSpc>
                <a:spcPct val="108000"/>
              </a:lnSpc>
            </a:pPr>
            <a:endParaRPr lang="en-US" sz="2400"/>
          </a:p>
          <a:p>
            <a:pPr>
              <a:lnSpc>
                <a:spcPct val="108000"/>
              </a:lnSpc>
            </a:pPr>
            <a:r>
              <a:rPr lang="en-US" sz="2400"/>
              <a:t>Probes are used to address this.</a:t>
            </a:r>
          </a:p>
          <a:p>
            <a:pPr>
              <a:lnSpc>
                <a:spcPct val="108000"/>
              </a:lnSpc>
            </a:pPr>
            <a:endParaRPr lang="en-US" sz="2400"/>
          </a:p>
          <a:p>
            <a:pPr>
              <a:lnSpc>
                <a:spcPct val="118000"/>
              </a:lnSpc>
            </a:pPr>
            <a:r>
              <a:rPr lang="en-US" sz="2400"/>
              <a:t>We have restricted the YOYO to only have a few response options, so probes are very important. </a:t>
            </a:r>
          </a:p>
          <a:p>
            <a:pPr>
              <a:lnSpc>
                <a:spcPct val="108000"/>
              </a:lnSpc>
            </a:pPr>
            <a:endParaRPr lang="en-US" sz="2400"/>
          </a:p>
          <a:p>
            <a:pPr>
              <a:lnSpc>
                <a:spcPct val="108000"/>
              </a:lnSpc>
            </a:pPr>
            <a:endParaRPr lang="en-US" sz="2400"/>
          </a:p>
          <a:p>
            <a:pPr>
              <a:lnSpc>
                <a:spcPct val="108000"/>
              </a:lnSpc>
            </a:pPr>
            <a:endParaRPr lang="en-US" sz="2400"/>
          </a:p>
        </p:txBody>
      </p:sp>
      <p:sp>
        <p:nvSpPr>
          <p:cNvPr id="4" name="Slide Number Placeholder 3">
            <a:extLst>
              <a:ext uri="{FF2B5EF4-FFF2-40B4-BE49-F238E27FC236}">
                <a16:creationId xmlns:a16="http://schemas.microsoft.com/office/drawing/2014/main" id="{C6EBD215-45F1-C02C-2ECB-78DE08FBA71E}"/>
              </a:ext>
            </a:extLst>
          </p:cNvPr>
          <p:cNvSpPr>
            <a:spLocks noGrp="1"/>
          </p:cNvSpPr>
          <p:nvPr>
            <p:ph type="sldNum" sz="quarter" idx="12"/>
          </p:nvPr>
        </p:nvSpPr>
        <p:spPr/>
        <p:txBody>
          <a:bodyPr/>
          <a:lstStyle/>
          <a:p>
            <a:fld id="{03DC2DEF-D2FE-4B45-ABA4-9F153FD1C98A}" type="slidenum">
              <a:rPr lang="en-US" smtClean="0"/>
              <a:t>31</a:t>
            </a:fld>
            <a:endParaRPr lang="en-US"/>
          </a:p>
        </p:txBody>
      </p:sp>
    </p:spTree>
    <p:extLst>
      <p:ext uri="{BB962C8B-B14F-4D97-AF65-F5344CB8AC3E}">
        <p14:creationId xmlns:p14="http://schemas.microsoft.com/office/powerpoint/2010/main" val="2570390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15E3-E2FE-FB2A-85A5-A46AA914C026}"/>
              </a:ext>
            </a:extLst>
          </p:cNvPr>
          <p:cNvSpPr>
            <a:spLocks noGrp="1"/>
          </p:cNvSpPr>
          <p:nvPr>
            <p:ph type="title"/>
          </p:nvPr>
        </p:nvSpPr>
        <p:spPr/>
        <p:txBody>
          <a:bodyPr/>
          <a:lstStyle/>
          <a:p>
            <a:r>
              <a:rPr lang="en-US"/>
              <a:t>General Probes</a:t>
            </a:r>
          </a:p>
        </p:txBody>
      </p:sp>
      <p:sp>
        <p:nvSpPr>
          <p:cNvPr id="3" name="Content Placeholder 2">
            <a:extLst>
              <a:ext uri="{FF2B5EF4-FFF2-40B4-BE49-F238E27FC236}">
                <a16:creationId xmlns:a16="http://schemas.microsoft.com/office/drawing/2014/main" id="{30B9ED6B-5B4B-DDB1-BED4-658EB6D96671}"/>
              </a:ext>
            </a:extLst>
          </p:cNvPr>
          <p:cNvSpPr>
            <a:spLocks noGrp="1"/>
          </p:cNvSpPr>
          <p:nvPr>
            <p:ph idx="1"/>
          </p:nvPr>
        </p:nvSpPr>
        <p:spPr>
          <a:xfrm>
            <a:off x="371473" y="1720049"/>
            <a:ext cx="7715514" cy="4777569"/>
          </a:xfrm>
        </p:spPr>
        <p:txBody>
          <a:bodyPr>
            <a:normAutofit/>
          </a:bodyPr>
          <a:lstStyle/>
          <a:p>
            <a:pPr>
              <a:lnSpc>
                <a:spcPct val="108000"/>
              </a:lnSpc>
            </a:pPr>
            <a:r>
              <a:rPr lang="en-US" sz="2400"/>
              <a:t>General probes can be used for almost any question.</a:t>
            </a:r>
          </a:p>
          <a:p>
            <a:pPr>
              <a:lnSpc>
                <a:spcPct val="108000"/>
              </a:lnSpc>
            </a:pPr>
            <a:r>
              <a:rPr lang="en-US" sz="2400"/>
              <a:t>Examples:</a:t>
            </a:r>
          </a:p>
          <a:p>
            <a:pPr lvl="1">
              <a:lnSpc>
                <a:spcPct val="108000"/>
              </a:lnSpc>
            </a:pPr>
            <a:r>
              <a:rPr lang="en-US"/>
              <a:t>“What do you mean by that?”</a:t>
            </a:r>
          </a:p>
          <a:p>
            <a:pPr lvl="1">
              <a:lnSpc>
                <a:spcPct val="108000"/>
              </a:lnSpc>
            </a:pPr>
            <a:r>
              <a:rPr lang="en-US"/>
              <a:t>“Please tell me more about that.”</a:t>
            </a:r>
          </a:p>
          <a:p>
            <a:pPr>
              <a:lnSpc>
                <a:spcPct val="108000"/>
              </a:lnSpc>
            </a:pPr>
            <a:endParaRPr lang="en-US" sz="2400"/>
          </a:p>
          <a:p>
            <a:pPr>
              <a:lnSpc>
                <a:spcPct val="108000"/>
              </a:lnSpc>
            </a:pPr>
            <a:endParaRPr lang="en-US" sz="2400"/>
          </a:p>
          <a:p>
            <a:pPr>
              <a:lnSpc>
                <a:spcPct val="108000"/>
              </a:lnSpc>
            </a:pPr>
            <a:endParaRPr lang="en-US" sz="2400"/>
          </a:p>
        </p:txBody>
      </p:sp>
      <p:sp>
        <p:nvSpPr>
          <p:cNvPr id="4" name="Slide Number Placeholder 3">
            <a:extLst>
              <a:ext uri="{FF2B5EF4-FFF2-40B4-BE49-F238E27FC236}">
                <a16:creationId xmlns:a16="http://schemas.microsoft.com/office/drawing/2014/main" id="{C6EBD215-45F1-C02C-2ECB-78DE08FBA71E}"/>
              </a:ext>
            </a:extLst>
          </p:cNvPr>
          <p:cNvSpPr>
            <a:spLocks noGrp="1"/>
          </p:cNvSpPr>
          <p:nvPr>
            <p:ph type="sldNum" sz="quarter" idx="12"/>
          </p:nvPr>
        </p:nvSpPr>
        <p:spPr/>
        <p:txBody>
          <a:bodyPr/>
          <a:lstStyle/>
          <a:p>
            <a:fld id="{03DC2DEF-D2FE-4B45-ABA4-9F153FD1C98A}" type="slidenum">
              <a:rPr lang="en-US" smtClean="0"/>
              <a:t>32</a:t>
            </a:fld>
            <a:endParaRPr lang="en-US"/>
          </a:p>
        </p:txBody>
      </p:sp>
      <p:pic>
        <p:nvPicPr>
          <p:cNvPr id="5" name="Content Placeholder 5">
            <a:extLst>
              <a:ext uri="{FF2B5EF4-FFF2-40B4-BE49-F238E27FC236}">
                <a16:creationId xmlns:a16="http://schemas.microsoft.com/office/drawing/2014/main" id="{12189FA2-7B3C-6DDF-9177-CE8095892E4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4901327">
            <a:off x="8030729" y="2120360"/>
            <a:ext cx="3035642" cy="3035642"/>
          </a:xfrm>
          <a:prstGeom prst="rect">
            <a:avLst/>
          </a:prstGeom>
        </p:spPr>
      </p:pic>
    </p:spTree>
    <p:extLst>
      <p:ext uri="{BB962C8B-B14F-4D97-AF65-F5344CB8AC3E}">
        <p14:creationId xmlns:p14="http://schemas.microsoft.com/office/powerpoint/2010/main" val="1652411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C94FA-38FB-DCE9-B138-C7C10266E806}"/>
              </a:ext>
            </a:extLst>
          </p:cNvPr>
          <p:cNvSpPr>
            <a:spLocks noGrp="1"/>
          </p:cNvSpPr>
          <p:nvPr>
            <p:ph type="title"/>
          </p:nvPr>
        </p:nvSpPr>
        <p:spPr/>
        <p:txBody>
          <a:bodyPr/>
          <a:lstStyle/>
          <a:p>
            <a:pPr algn="l"/>
            <a:r>
              <a:rPr lang="en-US">
                <a:solidFill>
                  <a:schemeClr val="tx1"/>
                </a:solidFill>
              </a:rPr>
              <a:t>Specific Probes</a:t>
            </a:r>
          </a:p>
        </p:txBody>
      </p:sp>
      <p:sp>
        <p:nvSpPr>
          <p:cNvPr id="6" name="Text Placeholder 5">
            <a:extLst>
              <a:ext uri="{FF2B5EF4-FFF2-40B4-BE49-F238E27FC236}">
                <a16:creationId xmlns:a16="http://schemas.microsoft.com/office/drawing/2014/main" id="{2F5906B9-B4D7-A325-9E1A-7BA9173B6A8D}"/>
              </a:ext>
            </a:extLst>
          </p:cNvPr>
          <p:cNvSpPr>
            <a:spLocks noGrp="1"/>
          </p:cNvSpPr>
          <p:nvPr>
            <p:ph type="body" idx="1"/>
          </p:nvPr>
        </p:nvSpPr>
        <p:spPr>
          <a:xfrm>
            <a:off x="371475" y="1458448"/>
            <a:ext cx="7086338" cy="518457"/>
          </a:xfrm>
        </p:spPr>
        <p:txBody>
          <a:bodyPr>
            <a:normAutofit/>
          </a:bodyPr>
          <a:lstStyle/>
          <a:p>
            <a:r>
              <a:rPr lang="en-US" sz="2800"/>
              <a:t>Agencies &amp; People</a:t>
            </a:r>
          </a:p>
        </p:txBody>
      </p:sp>
      <p:sp>
        <p:nvSpPr>
          <p:cNvPr id="7" name="Content Placeholder 6">
            <a:extLst>
              <a:ext uri="{FF2B5EF4-FFF2-40B4-BE49-F238E27FC236}">
                <a16:creationId xmlns:a16="http://schemas.microsoft.com/office/drawing/2014/main" id="{06699226-6503-E5BD-DAE8-0975DBBA0F09}"/>
              </a:ext>
            </a:extLst>
          </p:cNvPr>
          <p:cNvSpPr>
            <a:spLocks noGrp="1"/>
          </p:cNvSpPr>
          <p:nvPr>
            <p:ph sz="half" idx="2"/>
          </p:nvPr>
        </p:nvSpPr>
        <p:spPr>
          <a:xfrm>
            <a:off x="371475" y="1976905"/>
            <a:ext cx="7086338" cy="4380156"/>
          </a:xfrm>
        </p:spPr>
        <p:txBody>
          <a:bodyPr>
            <a:normAutofit lnSpcReduction="10000"/>
          </a:bodyPr>
          <a:lstStyle/>
          <a:p>
            <a:pPr>
              <a:lnSpc>
                <a:spcPct val="118000"/>
              </a:lnSpc>
            </a:pPr>
            <a:r>
              <a:rPr lang="en-US" sz="2400"/>
              <a:t>We don’t know the name of every agency or person in the state.</a:t>
            </a:r>
          </a:p>
          <a:p>
            <a:pPr>
              <a:lnSpc>
                <a:spcPct val="118000"/>
              </a:lnSpc>
            </a:pPr>
            <a:r>
              <a:rPr lang="en-US" sz="2400"/>
              <a:t>For agencies, please don’t use abbreviations that are not obvious (OVR is okay). </a:t>
            </a:r>
          </a:p>
          <a:p>
            <a:pPr>
              <a:lnSpc>
                <a:spcPct val="128000"/>
              </a:lnSpc>
            </a:pPr>
            <a:r>
              <a:rPr lang="en-US" sz="2400"/>
              <a:t>Please tell us what service the agency provides (college tuition, supported employment, personal care, etc.)</a:t>
            </a:r>
          </a:p>
          <a:p>
            <a:pPr>
              <a:lnSpc>
                <a:spcPct val="128000"/>
              </a:lnSpc>
            </a:pPr>
            <a:r>
              <a:rPr lang="en-US" sz="2400"/>
              <a:t>For people, do not use names. Tell us what they do and how they were helpful (or unhelpful).</a:t>
            </a:r>
          </a:p>
          <a:p>
            <a:endParaRPr lang="en-US" sz="2400"/>
          </a:p>
        </p:txBody>
      </p:sp>
      <p:pic>
        <p:nvPicPr>
          <p:cNvPr id="20" name="Content Placeholder 4">
            <a:extLst>
              <a:ext uri="{FF2B5EF4-FFF2-40B4-BE49-F238E27FC236}">
                <a16:creationId xmlns:a16="http://schemas.microsoft.com/office/drawing/2014/main" id="{B0B0E59C-2F98-B332-C4D6-08CD0E459FDE}"/>
              </a:ext>
              <a:ext uri="{C183D7F6-B498-43B3-948B-1728B52AA6E4}">
                <adec:decorative xmlns:adec="http://schemas.microsoft.com/office/drawing/2017/decorative" val="1"/>
              </a:ext>
            </a:extLst>
          </p:cNvPr>
          <p:cNvPicPr>
            <a:picLocks noGrp="1" noChangeAspect="1"/>
          </p:cNvPicPr>
          <p:nvPr>
            <p:ph sz="quarter" idx="4"/>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08848" y="2128738"/>
            <a:ext cx="3046944" cy="3046944"/>
          </a:xfrm>
        </p:spPr>
      </p:pic>
      <p:sp>
        <p:nvSpPr>
          <p:cNvPr id="3" name="Slide Number Placeholder 2">
            <a:extLst>
              <a:ext uri="{FF2B5EF4-FFF2-40B4-BE49-F238E27FC236}">
                <a16:creationId xmlns:a16="http://schemas.microsoft.com/office/drawing/2014/main" id="{BFFB94ED-1E4D-A2A7-E271-FDECAA874EC4}"/>
              </a:ext>
            </a:extLst>
          </p:cNvPr>
          <p:cNvSpPr>
            <a:spLocks noGrp="1"/>
          </p:cNvSpPr>
          <p:nvPr>
            <p:ph type="sldNum" sz="quarter" idx="12"/>
          </p:nvPr>
        </p:nvSpPr>
        <p:spPr/>
        <p:txBody>
          <a:bodyPr/>
          <a:lstStyle/>
          <a:p>
            <a:fld id="{03DC2DEF-D2FE-4B45-ABA4-9F153FD1C98A}" type="slidenum">
              <a:rPr lang="en-US" smtClean="0"/>
              <a:t>33</a:t>
            </a:fld>
            <a:endParaRPr lang="en-US"/>
          </a:p>
        </p:txBody>
      </p:sp>
    </p:spTree>
    <p:extLst>
      <p:ext uri="{BB962C8B-B14F-4D97-AF65-F5344CB8AC3E}">
        <p14:creationId xmlns:p14="http://schemas.microsoft.com/office/powerpoint/2010/main" val="1415512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C94FA-38FB-DCE9-B138-C7C10266E806}"/>
              </a:ext>
            </a:extLst>
          </p:cNvPr>
          <p:cNvSpPr>
            <a:spLocks noGrp="1"/>
          </p:cNvSpPr>
          <p:nvPr>
            <p:ph type="title"/>
          </p:nvPr>
        </p:nvSpPr>
        <p:spPr/>
        <p:txBody>
          <a:bodyPr/>
          <a:lstStyle/>
          <a:p>
            <a:pPr algn="l"/>
            <a:r>
              <a:rPr lang="en-US" dirty="0">
                <a:solidFill>
                  <a:schemeClr val="tx1"/>
                </a:solidFill>
              </a:rPr>
              <a:t>Specific Probes - 1</a:t>
            </a:r>
          </a:p>
        </p:txBody>
      </p:sp>
      <p:sp>
        <p:nvSpPr>
          <p:cNvPr id="4" name="Text Placeholder 3">
            <a:extLst>
              <a:ext uri="{FF2B5EF4-FFF2-40B4-BE49-F238E27FC236}">
                <a16:creationId xmlns:a16="http://schemas.microsoft.com/office/drawing/2014/main" id="{A47250B1-025E-8531-5D59-45250B4C4D58}"/>
              </a:ext>
            </a:extLst>
          </p:cNvPr>
          <p:cNvSpPr>
            <a:spLocks noGrp="1"/>
          </p:cNvSpPr>
          <p:nvPr>
            <p:ph type="body" sz="quarter" idx="3"/>
          </p:nvPr>
        </p:nvSpPr>
        <p:spPr>
          <a:xfrm>
            <a:off x="392261" y="1443096"/>
            <a:ext cx="7008664" cy="518457"/>
          </a:xfrm>
        </p:spPr>
        <p:txBody>
          <a:bodyPr>
            <a:normAutofit/>
          </a:bodyPr>
          <a:lstStyle/>
          <a:p>
            <a:r>
              <a:rPr lang="en-US" sz="2800"/>
              <a:t>Activities</a:t>
            </a:r>
            <a:endParaRPr lang="en-US"/>
          </a:p>
        </p:txBody>
      </p:sp>
      <p:sp>
        <p:nvSpPr>
          <p:cNvPr id="5" name="Content Placeholder 4">
            <a:extLst>
              <a:ext uri="{FF2B5EF4-FFF2-40B4-BE49-F238E27FC236}">
                <a16:creationId xmlns:a16="http://schemas.microsoft.com/office/drawing/2014/main" id="{C204F241-011C-0174-B9B8-219C584867FD}"/>
              </a:ext>
            </a:extLst>
          </p:cNvPr>
          <p:cNvSpPr>
            <a:spLocks noGrp="1"/>
          </p:cNvSpPr>
          <p:nvPr>
            <p:ph sz="quarter" idx="4"/>
          </p:nvPr>
        </p:nvSpPr>
        <p:spPr>
          <a:xfrm>
            <a:off x="392261" y="1961553"/>
            <a:ext cx="7436065" cy="4480187"/>
          </a:xfrm>
        </p:spPr>
        <p:txBody>
          <a:bodyPr>
            <a:noAutofit/>
          </a:bodyPr>
          <a:lstStyle/>
          <a:p>
            <a:pPr>
              <a:lnSpc>
                <a:spcPct val="108000"/>
              </a:lnSpc>
            </a:pPr>
            <a:r>
              <a:rPr lang="en-US" sz="2400"/>
              <a:t>“What do you do on most days?”</a:t>
            </a:r>
          </a:p>
          <a:p>
            <a:pPr>
              <a:lnSpc>
                <a:spcPct val="108000"/>
              </a:lnSpc>
            </a:pPr>
            <a:r>
              <a:rPr lang="en-US" sz="2400"/>
              <a:t>Please probe if they say, “Stay home.”</a:t>
            </a:r>
          </a:p>
          <a:p>
            <a:pPr>
              <a:lnSpc>
                <a:spcPct val="108000"/>
              </a:lnSpc>
            </a:pPr>
            <a:r>
              <a:rPr lang="en-US" sz="2400"/>
              <a:t>Ask them how they spend their time at home. </a:t>
            </a:r>
          </a:p>
          <a:p>
            <a:pPr lvl="1">
              <a:lnSpc>
                <a:spcPct val="108000"/>
              </a:lnSpc>
            </a:pPr>
            <a:r>
              <a:rPr lang="en-US" sz="2400"/>
              <a:t>Are they watching TV?</a:t>
            </a:r>
          </a:p>
          <a:p>
            <a:pPr lvl="1">
              <a:lnSpc>
                <a:spcPct val="108000"/>
              </a:lnSpc>
            </a:pPr>
            <a:r>
              <a:rPr lang="en-US" sz="2400"/>
              <a:t>Spending time with family?</a:t>
            </a:r>
          </a:p>
          <a:p>
            <a:pPr lvl="1">
              <a:lnSpc>
                <a:spcPct val="108000"/>
              </a:lnSpc>
            </a:pPr>
            <a:r>
              <a:rPr lang="en-US" sz="2400"/>
              <a:t>Working on a hobby at home? </a:t>
            </a:r>
          </a:p>
          <a:p>
            <a:pPr lvl="1">
              <a:lnSpc>
                <a:spcPct val="108000"/>
              </a:lnSpc>
            </a:pPr>
            <a:r>
              <a:rPr lang="en-US" sz="2400"/>
              <a:t>Staying home by themselves and not engaging in any activity?</a:t>
            </a:r>
          </a:p>
        </p:txBody>
      </p:sp>
      <p:pic>
        <p:nvPicPr>
          <p:cNvPr id="15" name="Graphic 14">
            <a:extLst>
              <a:ext uri="{FF2B5EF4-FFF2-40B4-BE49-F238E27FC236}">
                <a16:creationId xmlns:a16="http://schemas.microsoft.com/office/drawing/2014/main" id="{1E8C3575-8DFB-125C-71CD-B5A8688AABF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70271" y="1961553"/>
            <a:ext cx="2691469" cy="2691469"/>
          </a:xfrm>
          <a:prstGeom prst="rect">
            <a:avLst/>
          </a:prstGeom>
        </p:spPr>
      </p:pic>
      <p:sp>
        <p:nvSpPr>
          <p:cNvPr id="3" name="Slide Number Placeholder 2">
            <a:extLst>
              <a:ext uri="{FF2B5EF4-FFF2-40B4-BE49-F238E27FC236}">
                <a16:creationId xmlns:a16="http://schemas.microsoft.com/office/drawing/2014/main" id="{BFFB94ED-1E4D-A2A7-E271-FDECAA874EC4}"/>
              </a:ext>
            </a:extLst>
          </p:cNvPr>
          <p:cNvSpPr>
            <a:spLocks noGrp="1"/>
          </p:cNvSpPr>
          <p:nvPr>
            <p:ph type="sldNum" sz="quarter" idx="12"/>
          </p:nvPr>
        </p:nvSpPr>
        <p:spPr/>
        <p:txBody>
          <a:bodyPr/>
          <a:lstStyle/>
          <a:p>
            <a:fld id="{03DC2DEF-D2FE-4B45-ABA4-9F153FD1C98A}" type="slidenum">
              <a:rPr lang="en-US" smtClean="0"/>
              <a:t>34</a:t>
            </a:fld>
            <a:endParaRPr lang="en-US"/>
          </a:p>
        </p:txBody>
      </p:sp>
    </p:spTree>
    <p:extLst>
      <p:ext uri="{BB962C8B-B14F-4D97-AF65-F5344CB8AC3E}">
        <p14:creationId xmlns:p14="http://schemas.microsoft.com/office/powerpoint/2010/main" val="1357028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C94FA-38FB-DCE9-B138-C7C10266E806}"/>
              </a:ext>
            </a:extLst>
          </p:cNvPr>
          <p:cNvSpPr>
            <a:spLocks noGrp="1"/>
          </p:cNvSpPr>
          <p:nvPr>
            <p:ph type="title"/>
          </p:nvPr>
        </p:nvSpPr>
        <p:spPr/>
        <p:txBody>
          <a:bodyPr/>
          <a:lstStyle/>
          <a:p>
            <a:pPr algn="l"/>
            <a:r>
              <a:rPr lang="en-US" dirty="0">
                <a:solidFill>
                  <a:schemeClr val="tx1"/>
                </a:solidFill>
              </a:rPr>
              <a:t>Specific Probes - 2</a:t>
            </a:r>
          </a:p>
        </p:txBody>
      </p:sp>
      <p:sp>
        <p:nvSpPr>
          <p:cNvPr id="12" name="Text Placeholder 5">
            <a:extLst>
              <a:ext uri="{FF2B5EF4-FFF2-40B4-BE49-F238E27FC236}">
                <a16:creationId xmlns:a16="http://schemas.microsoft.com/office/drawing/2014/main" id="{D1BD6D77-45F7-C7E0-C9EE-99ADE2093A3A}"/>
              </a:ext>
            </a:extLst>
          </p:cNvPr>
          <p:cNvSpPr txBox="1">
            <a:spLocks/>
          </p:cNvSpPr>
          <p:nvPr/>
        </p:nvSpPr>
        <p:spPr>
          <a:xfrm>
            <a:off x="385264" y="1443096"/>
            <a:ext cx="7995337" cy="518457"/>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800"/>
              <a:t>Postsecondary Education</a:t>
            </a:r>
          </a:p>
        </p:txBody>
      </p:sp>
      <p:sp>
        <p:nvSpPr>
          <p:cNvPr id="13" name="Content Placeholder 4">
            <a:extLst>
              <a:ext uri="{FF2B5EF4-FFF2-40B4-BE49-F238E27FC236}">
                <a16:creationId xmlns:a16="http://schemas.microsoft.com/office/drawing/2014/main" id="{B0511C03-5EF0-B09D-1C02-116DCFEF47E3}"/>
              </a:ext>
            </a:extLst>
          </p:cNvPr>
          <p:cNvSpPr txBox="1">
            <a:spLocks/>
          </p:cNvSpPr>
          <p:nvPr/>
        </p:nvSpPr>
        <p:spPr>
          <a:xfrm>
            <a:off x="343319" y="1976904"/>
            <a:ext cx="8037282" cy="4359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8000"/>
              </a:lnSpc>
            </a:pPr>
            <a:r>
              <a:rPr lang="en-US" sz="2400"/>
              <a:t>We often hear references to a lack of contact with the Disability Services Center (DSC). </a:t>
            </a:r>
          </a:p>
          <a:p>
            <a:pPr>
              <a:lnSpc>
                <a:spcPct val="108000"/>
              </a:lnSpc>
            </a:pPr>
            <a:r>
              <a:rPr lang="en-US" sz="2400"/>
              <a:t>Good probes would be:</a:t>
            </a:r>
          </a:p>
          <a:p>
            <a:pPr lvl="1">
              <a:lnSpc>
                <a:spcPct val="108000"/>
              </a:lnSpc>
            </a:pPr>
            <a:r>
              <a:rPr lang="en-US" sz="2400"/>
              <a:t>“Why did you not contact DSC?”</a:t>
            </a:r>
          </a:p>
          <a:p>
            <a:pPr lvl="1">
              <a:lnSpc>
                <a:spcPct val="108000"/>
              </a:lnSpc>
            </a:pPr>
            <a:r>
              <a:rPr lang="en-US" sz="2400"/>
              <a:t>“Was it because you did not want to be identified?”</a:t>
            </a:r>
          </a:p>
          <a:p>
            <a:pPr lvl="1">
              <a:lnSpc>
                <a:spcPct val="108000"/>
              </a:lnSpc>
            </a:pPr>
            <a:r>
              <a:rPr lang="en-US" sz="2400"/>
              <a:t>“Was the DSC unavailable or unhelpful?”</a:t>
            </a:r>
          </a:p>
          <a:p>
            <a:pPr lvl="1">
              <a:lnSpc>
                <a:spcPct val="108000"/>
              </a:lnSpc>
            </a:pPr>
            <a:r>
              <a:rPr lang="en-US" sz="2400"/>
              <a:t>“Something else?”</a:t>
            </a:r>
          </a:p>
        </p:txBody>
      </p:sp>
      <p:pic>
        <p:nvPicPr>
          <p:cNvPr id="19" name="Graphic 18">
            <a:extLst>
              <a:ext uri="{FF2B5EF4-FFF2-40B4-BE49-F238E27FC236}">
                <a16:creationId xmlns:a16="http://schemas.microsoft.com/office/drawing/2014/main" id="{37C54E03-86A7-1D26-BF6F-917395C8DCB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03828" y="1471569"/>
            <a:ext cx="3287086" cy="3287086"/>
          </a:xfrm>
          <a:prstGeom prst="rect">
            <a:avLst/>
          </a:prstGeom>
        </p:spPr>
      </p:pic>
      <p:sp>
        <p:nvSpPr>
          <p:cNvPr id="3" name="Slide Number Placeholder 2">
            <a:extLst>
              <a:ext uri="{FF2B5EF4-FFF2-40B4-BE49-F238E27FC236}">
                <a16:creationId xmlns:a16="http://schemas.microsoft.com/office/drawing/2014/main" id="{BFFB94ED-1E4D-A2A7-E271-FDECAA874EC4}"/>
              </a:ext>
            </a:extLst>
          </p:cNvPr>
          <p:cNvSpPr>
            <a:spLocks noGrp="1"/>
          </p:cNvSpPr>
          <p:nvPr>
            <p:ph type="sldNum" sz="quarter" idx="12"/>
          </p:nvPr>
        </p:nvSpPr>
        <p:spPr/>
        <p:txBody>
          <a:bodyPr/>
          <a:lstStyle/>
          <a:p>
            <a:fld id="{03DC2DEF-D2FE-4B45-ABA4-9F153FD1C98A}" type="slidenum">
              <a:rPr lang="en-US" smtClean="0"/>
              <a:t>35</a:t>
            </a:fld>
            <a:endParaRPr lang="en-US"/>
          </a:p>
        </p:txBody>
      </p:sp>
    </p:spTree>
    <p:extLst>
      <p:ext uri="{BB962C8B-B14F-4D97-AF65-F5344CB8AC3E}">
        <p14:creationId xmlns:p14="http://schemas.microsoft.com/office/powerpoint/2010/main" val="3256538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8E966-FDDB-2284-1809-53AB206A87B5}"/>
              </a:ext>
            </a:extLst>
          </p:cNvPr>
          <p:cNvSpPr>
            <a:spLocks noGrp="1"/>
          </p:cNvSpPr>
          <p:nvPr>
            <p:ph type="title"/>
          </p:nvPr>
        </p:nvSpPr>
        <p:spPr>
          <a:xfrm>
            <a:off x="831850" y="2725867"/>
            <a:ext cx="10515600" cy="1500187"/>
          </a:xfrm>
        </p:spPr>
        <p:txBody>
          <a:bodyPr>
            <a:normAutofit fontScale="90000"/>
          </a:bodyPr>
          <a:lstStyle/>
          <a:p>
            <a:r>
              <a:rPr lang="en-US"/>
              <a:t>Directing Former Students to Resources</a:t>
            </a:r>
          </a:p>
        </p:txBody>
      </p:sp>
      <p:sp>
        <p:nvSpPr>
          <p:cNvPr id="4" name="Slide Number Placeholder 3">
            <a:extLst>
              <a:ext uri="{FF2B5EF4-FFF2-40B4-BE49-F238E27FC236}">
                <a16:creationId xmlns:a16="http://schemas.microsoft.com/office/drawing/2014/main" id="{D6FE5A21-20D9-6356-0678-A9BA435D8834}"/>
              </a:ext>
            </a:extLst>
          </p:cNvPr>
          <p:cNvSpPr>
            <a:spLocks noGrp="1"/>
          </p:cNvSpPr>
          <p:nvPr>
            <p:ph type="sldNum" sz="quarter" idx="12"/>
          </p:nvPr>
        </p:nvSpPr>
        <p:spPr/>
        <p:txBody>
          <a:bodyPr/>
          <a:lstStyle/>
          <a:p>
            <a:fld id="{03DC2DEF-D2FE-4B45-ABA4-9F153FD1C98A}" type="slidenum">
              <a:rPr lang="en-US" smtClean="0"/>
              <a:t>36</a:t>
            </a:fld>
            <a:endParaRPr lang="en-US"/>
          </a:p>
        </p:txBody>
      </p:sp>
    </p:spTree>
    <p:extLst>
      <p:ext uri="{BB962C8B-B14F-4D97-AF65-F5344CB8AC3E}">
        <p14:creationId xmlns:p14="http://schemas.microsoft.com/office/powerpoint/2010/main" val="1039837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EF48F30-BEB4-44C7-9F35-3BBB61CF89AF}"/>
              </a:ext>
            </a:extLst>
          </p:cNvPr>
          <p:cNvSpPr>
            <a:spLocks noGrp="1"/>
          </p:cNvSpPr>
          <p:nvPr>
            <p:ph type="title"/>
          </p:nvPr>
        </p:nvSpPr>
        <p:spPr/>
        <p:txBody>
          <a:bodyPr/>
          <a:lstStyle/>
          <a:p>
            <a:pPr algn="l"/>
            <a:r>
              <a:rPr lang="en-US">
                <a:solidFill>
                  <a:schemeClr val="tx1"/>
                </a:solidFill>
              </a:rPr>
              <a:t>Kentucky Disability Resource Guide</a:t>
            </a:r>
          </a:p>
        </p:txBody>
      </p:sp>
      <p:sp>
        <p:nvSpPr>
          <p:cNvPr id="3" name="Slide Number Placeholder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a:lstStyle/>
          <a:p>
            <a:fld id="{03DC2DEF-D2FE-4B45-ABA4-9F153FD1C98A}" type="slidenum">
              <a:rPr lang="en-US" smtClean="0"/>
              <a:t>37</a:t>
            </a:fld>
            <a:endParaRPr lang="en-US"/>
          </a:p>
        </p:txBody>
      </p:sp>
      <p:sp>
        <p:nvSpPr>
          <p:cNvPr id="11" name="Content Placeholder 10">
            <a:extLst>
              <a:ext uri="{FF2B5EF4-FFF2-40B4-BE49-F238E27FC236}">
                <a16:creationId xmlns:a16="http://schemas.microsoft.com/office/drawing/2014/main" id="{2B253683-524F-46CF-BFCD-BFF6A7A920A7}"/>
              </a:ext>
            </a:extLst>
          </p:cNvPr>
          <p:cNvSpPr>
            <a:spLocks noGrp="1"/>
          </p:cNvSpPr>
          <p:nvPr>
            <p:ph sz="half" idx="2"/>
          </p:nvPr>
        </p:nvSpPr>
        <p:spPr>
          <a:xfrm>
            <a:off x="6309898" y="1510327"/>
            <a:ext cx="5582064" cy="3913772"/>
          </a:xfrm>
        </p:spPr>
        <p:txBody>
          <a:bodyPr>
            <a:normAutofit/>
          </a:bodyPr>
          <a:lstStyle/>
          <a:p>
            <a:pPr>
              <a:lnSpc>
                <a:spcPct val="108000"/>
              </a:lnSpc>
            </a:pPr>
            <a:r>
              <a:rPr lang="en-US" sz="2400"/>
              <a:t>Human Development Institute (HDI) University of Kentucky (UK) Disability Resource Guide</a:t>
            </a:r>
          </a:p>
          <a:p>
            <a:pPr>
              <a:lnSpc>
                <a:spcPct val="108000"/>
              </a:lnSpc>
              <a:buClr>
                <a:schemeClr val="tx1"/>
              </a:buClr>
            </a:pPr>
            <a:r>
              <a:rPr lang="en-US" sz="2400">
                <a:solidFill>
                  <a:srgbClr val="0070C0"/>
                </a:solidFill>
                <a:hlinkClick r:id="rId2">
                  <a:extLst>
                    <a:ext uri="{A12FA001-AC4F-418D-AE19-62706E023703}">
                      <ahyp:hlinkClr xmlns:ahyp="http://schemas.microsoft.com/office/drawing/2018/hyperlinkcolor" val="tx"/>
                    </a:ext>
                  </a:extLst>
                </a:hlinkClick>
              </a:rPr>
              <a:t>resources.hdiuky.org/</a:t>
            </a:r>
            <a:r>
              <a:rPr lang="en-US" sz="2400">
                <a:solidFill>
                  <a:srgbClr val="0070C0"/>
                </a:solidFill>
              </a:rPr>
              <a:t> </a:t>
            </a:r>
          </a:p>
        </p:txBody>
      </p:sp>
      <p:pic>
        <p:nvPicPr>
          <p:cNvPr id="2" name="Picture 1">
            <a:extLst>
              <a:ext uri="{FF2B5EF4-FFF2-40B4-BE49-F238E27FC236}">
                <a16:creationId xmlns:a16="http://schemas.microsoft.com/office/drawing/2014/main" id="{5687FF5A-0F64-E0F4-29B5-275DDEAA3540}"/>
              </a:ext>
              <a:ext uri="{C183D7F6-B498-43B3-948B-1728B52AA6E4}">
                <adec:decorative xmlns:adec="http://schemas.microsoft.com/office/drawing/2017/decorative" val="1"/>
              </a:ext>
            </a:extLst>
          </p:cNvPr>
          <p:cNvPicPr>
            <a:picLocks noChangeAspect="1"/>
          </p:cNvPicPr>
          <p:nvPr/>
        </p:nvPicPr>
        <p:blipFill rotWithShape="1">
          <a:blip r:embed="rId3"/>
          <a:srcRect l="1248" t="1600" r="1188"/>
          <a:stretch/>
        </p:blipFill>
        <p:spPr>
          <a:xfrm>
            <a:off x="444617" y="1753299"/>
            <a:ext cx="5712902" cy="3096592"/>
          </a:xfrm>
          <a:prstGeom prst="rect">
            <a:avLst/>
          </a:prstGeom>
        </p:spPr>
      </p:pic>
    </p:spTree>
    <p:extLst>
      <p:ext uri="{BB962C8B-B14F-4D97-AF65-F5344CB8AC3E}">
        <p14:creationId xmlns:p14="http://schemas.microsoft.com/office/powerpoint/2010/main" val="40837668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15E3-E2FE-FB2A-85A5-A46AA914C026}"/>
              </a:ext>
            </a:extLst>
          </p:cNvPr>
          <p:cNvSpPr>
            <a:spLocks noGrp="1"/>
          </p:cNvSpPr>
          <p:nvPr>
            <p:ph type="title"/>
          </p:nvPr>
        </p:nvSpPr>
        <p:spPr/>
        <p:txBody>
          <a:bodyPr/>
          <a:lstStyle/>
          <a:p>
            <a:r>
              <a:rPr lang="en-US"/>
              <a:t>Linking the YOYO to the Resource Guide</a:t>
            </a:r>
          </a:p>
        </p:txBody>
      </p:sp>
      <p:pic>
        <p:nvPicPr>
          <p:cNvPr id="6" name="Picture 5" descr="A person in a blue shirt and glasses sitting at a table with a computer.">
            <a:extLst>
              <a:ext uri="{FF2B5EF4-FFF2-40B4-BE49-F238E27FC236}">
                <a16:creationId xmlns:a16="http://schemas.microsoft.com/office/drawing/2014/main" id="{48B3FD84-1232-5E5E-38B5-CD063CCE6352}"/>
              </a:ext>
            </a:extLst>
          </p:cNvPr>
          <p:cNvPicPr>
            <a:picLocks noChangeAspect="1"/>
          </p:cNvPicPr>
          <p:nvPr/>
        </p:nvPicPr>
        <p:blipFill rotWithShape="1">
          <a:blip r:embed="rId2"/>
          <a:srcRect l="16646" r="16646"/>
          <a:stretch/>
        </p:blipFill>
        <p:spPr>
          <a:xfrm>
            <a:off x="823351" y="1627094"/>
            <a:ext cx="4169989" cy="4169989"/>
          </a:xfrm>
          <a:prstGeom prst="ellipse">
            <a:avLst/>
          </a:prstGeom>
        </p:spPr>
      </p:pic>
      <p:sp>
        <p:nvSpPr>
          <p:cNvPr id="3" name="Content Placeholder 2">
            <a:extLst>
              <a:ext uri="{FF2B5EF4-FFF2-40B4-BE49-F238E27FC236}">
                <a16:creationId xmlns:a16="http://schemas.microsoft.com/office/drawing/2014/main" id="{30B9ED6B-5B4B-DDB1-BED4-658EB6D96671}"/>
              </a:ext>
            </a:extLst>
          </p:cNvPr>
          <p:cNvSpPr>
            <a:spLocks noGrp="1"/>
          </p:cNvSpPr>
          <p:nvPr>
            <p:ph idx="1"/>
          </p:nvPr>
        </p:nvSpPr>
        <p:spPr>
          <a:xfrm>
            <a:off x="5306357" y="1552994"/>
            <a:ext cx="6212543" cy="4495165"/>
          </a:xfrm>
        </p:spPr>
        <p:txBody>
          <a:bodyPr>
            <a:noAutofit/>
          </a:bodyPr>
          <a:lstStyle/>
          <a:p>
            <a:pPr>
              <a:lnSpc>
                <a:spcPct val="118000"/>
              </a:lnSpc>
            </a:pPr>
            <a:r>
              <a:rPr lang="en-US" sz="1800"/>
              <a:t>The top of each section of the YOYO interview provides a link to relevant information in the online Resource Guide. </a:t>
            </a:r>
          </a:p>
          <a:p>
            <a:pPr>
              <a:lnSpc>
                <a:spcPct val="108000"/>
              </a:lnSpc>
            </a:pPr>
            <a:endParaRPr lang="en-US" sz="1800"/>
          </a:p>
          <a:p>
            <a:pPr>
              <a:lnSpc>
                <a:spcPct val="108000"/>
              </a:lnSpc>
            </a:pPr>
            <a:r>
              <a:rPr lang="en-US" sz="1800"/>
              <a:t>Have the resource guide open while interviewing. If possible, send links to former students.</a:t>
            </a:r>
          </a:p>
          <a:p>
            <a:pPr>
              <a:lnSpc>
                <a:spcPct val="108000"/>
              </a:lnSpc>
            </a:pPr>
            <a:endParaRPr lang="en-US" sz="1800"/>
          </a:p>
          <a:p>
            <a:pPr>
              <a:lnSpc>
                <a:spcPct val="118000"/>
              </a:lnSpc>
            </a:pPr>
            <a:r>
              <a:rPr lang="en-US" sz="1800"/>
              <a:t>Additional information can be found in the Supplemental YOYO Resource Guide (</a:t>
            </a:r>
            <a:r>
              <a:rPr lang="en-US" sz="1800">
                <a:solidFill>
                  <a:srgbClr val="0070C0"/>
                </a:solidFill>
                <a:hlinkClick r:id="rId3">
                  <a:extLst>
                    <a:ext uri="{A12FA001-AC4F-418D-AE19-62706E023703}">
                      <ahyp:hlinkClr xmlns:ahyp="http://schemas.microsoft.com/office/drawing/2018/hyperlinkcolor" val="tx"/>
                    </a:ext>
                  </a:extLst>
                </a:hlinkClick>
              </a:rPr>
              <a:t>kypso.org/resources/</a:t>
            </a:r>
            <a:r>
              <a:rPr lang="en-US" sz="1800">
                <a:solidFill>
                  <a:srgbClr val="0070C0"/>
                </a:solidFill>
              </a:rPr>
              <a:t>) </a:t>
            </a:r>
          </a:p>
          <a:p>
            <a:pPr>
              <a:lnSpc>
                <a:spcPct val="108000"/>
              </a:lnSpc>
            </a:pPr>
            <a:endParaRPr lang="en-US" sz="1800"/>
          </a:p>
          <a:p>
            <a:pPr>
              <a:lnSpc>
                <a:spcPct val="118000"/>
              </a:lnSpc>
            </a:pPr>
            <a:r>
              <a:rPr lang="en-US" sz="1800"/>
              <a:t>There are many other resources, including transition-related videos, on our Resources page. Feel free to share!	</a:t>
            </a:r>
          </a:p>
          <a:p>
            <a:pPr>
              <a:lnSpc>
                <a:spcPct val="108000"/>
              </a:lnSpc>
            </a:pPr>
            <a:endParaRPr lang="en-US" sz="1800"/>
          </a:p>
          <a:p>
            <a:pPr>
              <a:lnSpc>
                <a:spcPct val="108000"/>
              </a:lnSpc>
            </a:pPr>
            <a:endParaRPr lang="en-US" sz="1800"/>
          </a:p>
          <a:p>
            <a:pPr>
              <a:lnSpc>
                <a:spcPct val="108000"/>
              </a:lnSpc>
            </a:pPr>
            <a:endParaRPr lang="en-US" sz="1800"/>
          </a:p>
        </p:txBody>
      </p:sp>
      <p:sp>
        <p:nvSpPr>
          <p:cNvPr id="4" name="Slide Number Placeholder 3">
            <a:extLst>
              <a:ext uri="{FF2B5EF4-FFF2-40B4-BE49-F238E27FC236}">
                <a16:creationId xmlns:a16="http://schemas.microsoft.com/office/drawing/2014/main" id="{C6EBD215-45F1-C02C-2ECB-78DE08FBA71E}"/>
              </a:ext>
            </a:extLst>
          </p:cNvPr>
          <p:cNvSpPr>
            <a:spLocks noGrp="1"/>
          </p:cNvSpPr>
          <p:nvPr>
            <p:ph type="sldNum" sz="quarter" idx="12"/>
          </p:nvPr>
        </p:nvSpPr>
        <p:spPr/>
        <p:txBody>
          <a:bodyPr/>
          <a:lstStyle/>
          <a:p>
            <a:fld id="{03DC2DEF-D2FE-4B45-ABA4-9F153FD1C98A}" type="slidenum">
              <a:rPr lang="en-US" smtClean="0"/>
              <a:t>38</a:t>
            </a:fld>
            <a:endParaRPr lang="en-US"/>
          </a:p>
        </p:txBody>
      </p:sp>
    </p:spTree>
    <p:extLst>
      <p:ext uri="{BB962C8B-B14F-4D97-AF65-F5344CB8AC3E}">
        <p14:creationId xmlns:p14="http://schemas.microsoft.com/office/powerpoint/2010/main" val="31595963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15E3-E2FE-FB2A-85A5-A46AA914C026}"/>
              </a:ext>
            </a:extLst>
          </p:cNvPr>
          <p:cNvSpPr>
            <a:spLocks noGrp="1"/>
          </p:cNvSpPr>
          <p:nvPr>
            <p:ph type="title"/>
          </p:nvPr>
        </p:nvSpPr>
        <p:spPr/>
        <p:txBody>
          <a:bodyPr/>
          <a:lstStyle/>
          <a:p>
            <a:r>
              <a:rPr lang="en-US"/>
              <a:t>Other Resources</a:t>
            </a:r>
          </a:p>
        </p:txBody>
      </p:sp>
      <p:sp>
        <p:nvSpPr>
          <p:cNvPr id="3" name="Content Placeholder 2">
            <a:extLst>
              <a:ext uri="{FF2B5EF4-FFF2-40B4-BE49-F238E27FC236}">
                <a16:creationId xmlns:a16="http://schemas.microsoft.com/office/drawing/2014/main" id="{30B9ED6B-5B4B-DDB1-BED4-658EB6D96671}"/>
              </a:ext>
            </a:extLst>
          </p:cNvPr>
          <p:cNvSpPr>
            <a:spLocks noGrp="1"/>
          </p:cNvSpPr>
          <p:nvPr>
            <p:ph idx="1"/>
          </p:nvPr>
        </p:nvSpPr>
        <p:spPr>
          <a:xfrm>
            <a:off x="371473" y="1720049"/>
            <a:ext cx="11406670" cy="4777569"/>
          </a:xfrm>
        </p:spPr>
        <p:txBody>
          <a:bodyPr numCol="2">
            <a:normAutofit lnSpcReduction="10000"/>
          </a:bodyPr>
          <a:lstStyle/>
          <a:p>
            <a:pPr>
              <a:lnSpc>
                <a:spcPct val="118000"/>
              </a:lnSpc>
            </a:pPr>
            <a:r>
              <a:rPr lang="en-US" sz="2000"/>
              <a:t>At the end of the YOYO Interview, you may note which, if any, resources you referred the former student to.</a:t>
            </a:r>
          </a:p>
          <a:p>
            <a:pPr lvl="1">
              <a:lnSpc>
                <a:spcPct val="118000"/>
              </a:lnSpc>
            </a:pPr>
            <a:r>
              <a:rPr lang="en-US" sz="1800"/>
              <a:t>Reminder – please don’t list specific teacher/parent/student names in interviewer notes.</a:t>
            </a:r>
          </a:p>
          <a:p>
            <a:pPr>
              <a:lnSpc>
                <a:spcPct val="108000"/>
              </a:lnSpc>
            </a:pPr>
            <a:endParaRPr lang="en-US" sz="2000"/>
          </a:p>
          <a:p>
            <a:pPr>
              <a:lnSpc>
                <a:spcPct val="108000"/>
              </a:lnSpc>
            </a:pPr>
            <a:r>
              <a:rPr lang="en-US" sz="2000"/>
              <a:t>The Transition Consultant is the best for general information.</a:t>
            </a:r>
          </a:p>
          <a:p>
            <a:pPr lvl="1">
              <a:lnSpc>
                <a:spcPct val="108000"/>
              </a:lnSpc>
              <a:spcBef>
                <a:spcPts val="1200"/>
              </a:spcBef>
            </a:pPr>
            <a:r>
              <a:rPr lang="en-US" sz="1800"/>
              <a:t>Name and contact information will appear at the end of the YOYO.</a:t>
            </a:r>
          </a:p>
          <a:p>
            <a:pPr>
              <a:lnSpc>
                <a:spcPct val="108000"/>
              </a:lnSpc>
            </a:pPr>
            <a:endParaRPr lang="en-US" sz="2000"/>
          </a:p>
          <a:p>
            <a:pPr>
              <a:lnSpc>
                <a:spcPct val="118000"/>
              </a:lnSpc>
            </a:pPr>
            <a:endParaRPr lang="en-US" sz="2000"/>
          </a:p>
          <a:p>
            <a:pPr>
              <a:lnSpc>
                <a:spcPct val="118000"/>
              </a:lnSpc>
            </a:pPr>
            <a:r>
              <a:rPr lang="en-US" sz="2000"/>
              <a:t>Other options:</a:t>
            </a:r>
          </a:p>
          <a:p>
            <a:pPr lvl="1">
              <a:lnSpc>
                <a:spcPct val="118000"/>
              </a:lnSpc>
              <a:spcBef>
                <a:spcPts val="1200"/>
              </a:spcBef>
            </a:pPr>
            <a:r>
              <a:rPr lang="en-US" sz="1800"/>
              <a:t>Vocational Rehabilitation</a:t>
            </a:r>
          </a:p>
          <a:p>
            <a:pPr lvl="1">
              <a:lnSpc>
                <a:spcPct val="118000"/>
              </a:lnSpc>
            </a:pPr>
            <a:r>
              <a:rPr lang="en-US" sz="1800"/>
              <a:t>Medicare/Medicaid</a:t>
            </a:r>
          </a:p>
          <a:p>
            <a:pPr lvl="1">
              <a:lnSpc>
                <a:spcPct val="118000"/>
              </a:lnSpc>
            </a:pPr>
            <a:r>
              <a:rPr lang="en-US" sz="1800"/>
              <a:t>Michelle P. Waiver</a:t>
            </a:r>
          </a:p>
          <a:p>
            <a:pPr lvl="1">
              <a:lnSpc>
                <a:spcPct val="118000"/>
              </a:lnSpc>
            </a:pPr>
            <a:r>
              <a:rPr lang="en-US" sz="1800"/>
              <a:t>Information related to employment (including supported employment)</a:t>
            </a:r>
          </a:p>
          <a:p>
            <a:pPr lvl="1">
              <a:lnSpc>
                <a:spcPct val="118000"/>
              </a:lnSpc>
            </a:pPr>
            <a:r>
              <a:rPr lang="en-US" sz="1800"/>
              <a:t>Information related to higher education</a:t>
            </a:r>
          </a:p>
          <a:p>
            <a:pPr lvl="1">
              <a:lnSpc>
                <a:spcPct val="118000"/>
              </a:lnSpc>
            </a:pPr>
            <a:r>
              <a:rPr lang="en-US" sz="1800"/>
              <a:t>Your personal information</a:t>
            </a:r>
          </a:p>
          <a:p>
            <a:pPr>
              <a:lnSpc>
                <a:spcPct val="108000"/>
              </a:lnSpc>
            </a:pPr>
            <a:endParaRPr lang="en-US" sz="2000"/>
          </a:p>
          <a:p>
            <a:pPr>
              <a:lnSpc>
                <a:spcPct val="108000"/>
              </a:lnSpc>
            </a:pPr>
            <a:endParaRPr lang="en-US" sz="2000"/>
          </a:p>
          <a:p>
            <a:pPr>
              <a:lnSpc>
                <a:spcPct val="108000"/>
              </a:lnSpc>
            </a:pPr>
            <a:endParaRPr lang="en-US" sz="2000"/>
          </a:p>
          <a:p>
            <a:pPr>
              <a:lnSpc>
                <a:spcPct val="108000"/>
              </a:lnSpc>
            </a:pPr>
            <a:endParaRPr lang="en-US" sz="2000"/>
          </a:p>
        </p:txBody>
      </p:sp>
      <p:sp>
        <p:nvSpPr>
          <p:cNvPr id="4" name="Slide Number Placeholder 3">
            <a:extLst>
              <a:ext uri="{FF2B5EF4-FFF2-40B4-BE49-F238E27FC236}">
                <a16:creationId xmlns:a16="http://schemas.microsoft.com/office/drawing/2014/main" id="{C6EBD215-45F1-C02C-2ECB-78DE08FBA71E}"/>
              </a:ext>
            </a:extLst>
          </p:cNvPr>
          <p:cNvSpPr>
            <a:spLocks noGrp="1"/>
          </p:cNvSpPr>
          <p:nvPr>
            <p:ph type="sldNum" sz="quarter" idx="12"/>
          </p:nvPr>
        </p:nvSpPr>
        <p:spPr/>
        <p:txBody>
          <a:bodyPr/>
          <a:lstStyle/>
          <a:p>
            <a:fld id="{03DC2DEF-D2FE-4B45-ABA4-9F153FD1C98A}" type="slidenum">
              <a:rPr lang="en-US" smtClean="0"/>
              <a:t>39</a:t>
            </a:fld>
            <a:endParaRPr lang="en-US"/>
          </a:p>
        </p:txBody>
      </p:sp>
    </p:spTree>
    <p:extLst>
      <p:ext uri="{BB962C8B-B14F-4D97-AF65-F5344CB8AC3E}">
        <p14:creationId xmlns:p14="http://schemas.microsoft.com/office/powerpoint/2010/main" val="671181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8E966-FDDB-2284-1809-53AB206A87B5}"/>
              </a:ext>
            </a:extLst>
          </p:cNvPr>
          <p:cNvSpPr>
            <a:spLocks noGrp="1"/>
          </p:cNvSpPr>
          <p:nvPr>
            <p:ph type="title"/>
          </p:nvPr>
        </p:nvSpPr>
        <p:spPr>
          <a:xfrm>
            <a:off x="831850" y="2725867"/>
            <a:ext cx="10515600" cy="1500187"/>
          </a:xfrm>
        </p:spPr>
        <p:txBody>
          <a:bodyPr>
            <a:normAutofit fontScale="90000"/>
          </a:bodyPr>
          <a:lstStyle/>
          <a:p>
            <a:r>
              <a:rPr lang="en-US"/>
              <a:t>Why We Collect Post-School Outcome Data</a:t>
            </a:r>
          </a:p>
        </p:txBody>
      </p:sp>
      <p:sp>
        <p:nvSpPr>
          <p:cNvPr id="4" name="Slide Number Placeholder 3">
            <a:extLst>
              <a:ext uri="{FF2B5EF4-FFF2-40B4-BE49-F238E27FC236}">
                <a16:creationId xmlns:a16="http://schemas.microsoft.com/office/drawing/2014/main" id="{D6FE5A21-20D9-6356-0678-A9BA435D8834}"/>
              </a:ext>
            </a:extLst>
          </p:cNvPr>
          <p:cNvSpPr>
            <a:spLocks noGrp="1"/>
          </p:cNvSpPr>
          <p:nvPr>
            <p:ph type="sldNum" sz="quarter" idx="12"/>
          </p:nvPr>
        </p:nvSpPr>
        <p:spPr/>
        <p:txBody>
          <a:bodyPr/>
          <a:lstStyle/>
          <a:p>
            <a:fld id="{03DC2DEF-D2FE-4B45-ABA4-9F153FD1C98A}" type="slidenum">
              <a:rPr lang="en-US" smtClean="0"/>
              <a:t>4</a:t>
            </a:fld>
            <a:endParaRPr lang="en-US"/>
          </a:p>
        </p:txBody>
      </p:sp>
    </p:spTree>
    <p:extLst>
      <p:ext uri="{BB962C8B-B14F-4D97-AF65-F5344CB8AC3E}">
        <p14:creationId xmlns:p14="http://schemas.microsoft.com/office/powerpoint/2010/main" val="2882988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A04D92-D7BE-DE5A-561C-0B7B1E70D7CA}"/>
              </a:ext>
            </a:extLst>
          </p:cNvPr>
          <p:cNvSpPr>
            <a:spLocks noGrp="1"/>
          </p:cNvSpPr>
          <p:nvPr>
            <p:ph type="ctrTitle"/>
          </p:nvPr>
        </p:nvSpPr>
        <p:spPr/>
        <p:txBody>
          <a:bodyPr/>
          <a:lstStyle/>
          <a:p>
            <a:r>
              <a:rPr lang="en-US"/>
              <a:t>Let’s Look at the YOYO!</a:t>
            </a:r>
          </a:p>
        </p:txBody>
      </p:sp>
      <p:sp>
        <p:nvSpPr>
          <p:cNvPr id="4" name="Subtitle 3">
            <a:extLst>
              <a:ext uri="{FF2B5EF4-FFF2-40B4-BE49-F238E27FC236}">
                <a16:creationId xmlns:a16="http://schemas.microsoft.com/office/drawing/2014/main" id="{5A50B890-204F-BB7C-17DE-A1DF23317FDC}"/>
              </a:ext>
            </a:extLst>
          </p:cNvPr>
          <p:cNvSpPr>
            <a:spLocks noGrp="1"/>
          </p:cNvSpPr>
          <p:nvPr>
            <p:ph type="subTitle" idx="1"/>
          </p:nvPr>
        </p:nvSpPr>
        <p:spPr/>
        <p:txBody>
          <a:bodyPr/>
          <a:lstStyle/>
          <a:p>
            <a:r>
              <a:rPr lang="en-US">
                <a:hlinkClick r:id="rId2">
                  <a:extLst>
                    <a:ext uri="{A12FA001-AC4F-418D-AE19-62706E023703}">
                      <ahyp:hlinkClr xmlns:ahyp="http://schemas.microsoft.com/office/drawing/2018/hyperlinkcolor" val="tx"/>
                    </a:ext>
                  </a:extLst>
                </a:hlinkClick>
              </a:rPr>
              <a:t>kypsodata.org/ </a:t>
            </a:r>
            <a:endParaRPr lang="en-US"/>
          </a:p>
        </p:txBody>
      </p:sp>
      <p:pic>
        <p:nvPicPr>
          <p:cNvPr id="11" name="Picture 10">
            <a:extLst>
              <a:ext uri="{FF2B5EF4-FFF2-40B4-BE49-F238E27FC236}">
                <a16:creationId xmlns:a16="http://schemas.microsoft.com/office/drawing/2014/main" id="{A8CB2E01-38A5-7A4D-533C-AE01E71A2EB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10617" y="0"/>
            <a:ext cx="6970765" cy="4446395"/>
          </a:xfrm>
          <a:prstGeom prst="rect">
            <a:avLst/>
          </a:prstGeom>
        </p:spPr>
      </p:pic>
    </p:spTree>
    <p:extLst>
      <p:ext uri="{BB962C8B-B14F-4D97-AF65-F5344CB8AC3E}">
        <p14:creationId xmlns:p14="http://schemas.microsoft.com/office/powerpoint/2010/main" val="5706850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090DE2-1BED-4942-FC80-A5DA6EB3AE36}"/>
              </a:ext>
            </a:extLst>
          </p:cNvPr>
          <p:cNvSpPr>
            <a:spLocks noGrp="1"/>
          </p:cNvSpPr>
          <p:nvPr>
            <p:ph type="title" idx="4294967295"/>
          </p:nvPr>
        </p:nvSpPr>
        <p:spPr>
          <a:xfrm>
            <a:off x="371475" y="-758824"/>
            <a:ext cx="11520487" cy="758824"/>
          </a:xfrm>
        </p:spPr>
        <p:txBody>
          <a:bodyPr vert="horz" lIns="91440" tIns="45720" rIns="91440" bIns="45720" rtlCol="0" anchor="b">
            <a:normAutofit/>
          </a:bodyPr>
          <a:lstStyle/>
          <a:p>
            <a:r>
              <a:rPr lang="en-US"/>
              <a:t>Contact Us</a:t>
            </a:r>
          </a:p>
        </p:txBody>
      </p:sp>
      <p:sp>
        <p:nvSpPr>
          <p:cNvPr id="3" name="TextBox 2">
            <a:extLst>
              <a:ext uri="{FF2B5EF4-FFF2-40B4-BE49-F238E27FC236}">
                <a16:creationId xmlns:a16="http://schemas.microsoft.com/office/drawing/2014/main" id="{4BE6FED1-2738-0373-A0B5-53F56A554DA6}"/>
              </a:ext>
            </a:extLst>
          </p:cNvPr>
          <p:cNvSpPr txBox="1"/>
          <p:nvPr/>
        </p:nvSpPr>
        <p:spPr>
          <a:xfrm>
            <a:off x="1304365" y="654422"/>
            <a:ext cx="9583270" cy="1015663"/>
          </a:xfrm>
          <a:prstGeom prst="rect">
            <a:avLst/>
          </a:prstGeom>
          <a:noFill/>
        </p:spPr>
        <p:txBody>
          <a:bodyPr wrap="square" rtlCol="0">
            <a:spAutoFit/>
          </a:bodyPr>
          <a:lstStyle/>
          <a:p>
            <a:pPr algn="ctr"/>
            <a:r>
              <a:rPr lang="en-US" sz="6000" b="1">
                <a:solidFill>
                  <a:schemeClr val="bg1"/>
                </a:solidFill>
                <a:latin typeface="+mj-lt"/>
              </a:rPr>
              <a:t>Contact Us</a:t>
            </a:r>
          </a:p>
        </p:txBody>
      </p:sp>
      <p:sp>
        <p:nvSpPr>
          <p:cNvPr id="5" name="TextBox 4">
            <a:extLst>
              <a:ext uri="{FF2B5EF4-FFF2-40B4-BE49-F238E27FC236}">
                <a16:creationId xmlns:a16="http://schemas.microsoft.com/office/drawing/2014/main" id="{CA467C62-7E87-EC06-B363-1618EA90EBB9}"/>
              </a:ext>
            </a:extLst>
          </p:cNvPr>
          <p:cNvSpPr txBox="1"/>
          <p:nvPr/>
        </p:nvSpPr>
        <p:spPr>
          <a:xfrm>
            <a:off x="0" y="2124636"/>
            <a:ext cx="12039600" cy="3139321"/>
          </a:xfrm>
          <a:prstGeom prst="rect">
            <a:avLst/>
          </a:prstGeom>
          <a:noFill/>
        </p:spPr>
        <p:txBody>
          <a:bodyPr wrap="square" rtlCol="0">
            <a:spAutoFit/>
          </a:bodyPr>
          <a:lstStyle/>
          <a:p>
            <a:pPr algn="ctr">
              <a:lnSpc>
                <a:spcPct val="150000"/>
              </a:lnSpc>
            </a:pPr>
            <a:r>
              <a:rPr lang="en-US" sz="2000">
                <a:solidFill>
                  <a:schemeClr val="bg1"/>
                </a:solidFill>
                <a:latin typeface="+mj-lt"/>
              </a:rPr>
              <a:t>KYPSO email: </a:t>
            </a:r>
            <a:r>
              <a:rPr lang="en-US" sz="2000">
                <a:solidFill>
                  <a:schemeClr val="bg1"/>
                </a:solidFill>
                <a:latin typeface="+mj-lt"/>
                <a:hlinkClick r:id="rId2">
                  <a:extLst>
                    <a:ext uri="{A12FA001-AC4F-418D-AE19-62706E023703}">
                      <ahyp:hlinkClr xmlns:ahyp="http://schemas.microsoft.com/office/drawing/2018/hyperlinkcolor" val="tx"/>
                    </a:ext>
                  </a:extLst>
                </a:hlinkClick>
              </a:rPr>
              <a:t>information@kypso.org</a:t>
            </a:r>
            <a:endParaRPr lang="en-US" sz="2000">
              <a:solidFill>
                <a:schemeClr val="bg1"/>
              </a:solidFill>
              <a:latin typeface="+mj-lt"/>
            </a:endParaRPr>
          </a:p>
          <a:p>
            <a:pPr algn="ctr">
              <a:lnSpc>
                <a:spcPct val="150000"/>
              </a:lnSpc>
            </a:pPr>
            <a:r>
              <a:rPr lang="en-US" sz="2000">
                <a:solidFill>
                  <a:schemeClr val="bg1"/>
                </a:solidFill>
                <a:latin typeface="+mj-lt"/>
              </a:rPr>
              <a:t>KYPSO website: </a:t>
            </a:r>
            <a:r>
              <a:rPr lang="en-US" sz="2000">
                <a:solidFill>
                  <a:schemeClr val="bg1"/>
                </a:solidFill>
                <a:latin typeface="+mj-lt"/>
                <a:hlinkClick r:id="rId3">
                  <a:extLst>
                    <a:ext uri="{A12FA001-AC4F-418D-AE19-62706E023703}">
                      <ahyp:hlinkClr xmlns:ahyp="http://schemas.microsoft.com/office/drawing/2018/hyperlinkcolor" val="tx"/>
                    </a:ext>
                  </a:extLst>
                </a:hlinkClick>
              </a:rPr>
              <a:t>www.kypso.org/</a:t>
            </a:r>
            <a:r>
              <a:rPr lang="en-US" sz="2000">
                <a:solidFill>
                  <a:schemeClr val="bg1"/>
                </a:solidFill>
                <a:latin typeface="+mj-lt"/>
              </a:rPr>
              <a:t> </a:t>
            </a:r>
          </a:p>
          <a:p>
            <a:pPr algn="ctr">
              <a:lnSpc>
                <a:spcPct val="150000"/>
              </a:lnSpc>
            </a:pPr>
            <a:r>
              <a:rPr lang="en-US" sz="2000">
                <a:solidFill>
                  <a:schemeClr val="bg1"/>
                </a:solidFill>
                <a:latin typeface="+mj-lt"/>
              </a:rPr>
              <a:t>KYPSO Data Collection &amp; Reporting Site: </a:t>
            </a:r>
            <a:r>
              <a:rPr lang="en-US" sz="2000">
                <a:solidFill>
                  <a:schemeClr val="bg1"/>
                </a:solidFill>
                <a:latin typeface="+mj-lt"/>
                <a:hlinkClick r:id="rId4">
                  <a:extLst>
                    <a:ext uri="{A12FA001-AC4F-418D-AE19-62706E023703}">
                      <ahyp:hlinkClr xmlns:ahyp="http://schemas.microsoft.com/office/drawing/2018/hyperlinkcolor" val="tx"/>
                    </a:ext>
                  </a:extLst>
                </a:hlinkClick>
              </a:rPr>
              <a:t>kypsodata.org/</a:t>
            </a:r>
            <a:r>
              <a:rPr lang="en-US" sz="2000">
                <a:solidFill>
                  <a:schemeClr val="bg1"/>
                </a:solidFill>
                <a:latin typeface="+mj-lt"/>
              </a:rPr>
              <a:t> </a:t>
            </a:r>
          </a:p>
          <a:p>
            <a:pPr algn="ctr">
              <a:lnSpc>
                <a:spcPct val="150000"/>
              </a:lnSpc>
            </a:pPr>
            <a:r>
              <a:rPr lang="en-US" sz="2000">
                <a:solidFill>
                  <a:schemeClr val="bg1"/>
                </a:solidFill>
                <a:latin typeface="+mj-lt"/>
              </a:rPr>
              <a:t>KYPSO Facebook page: </a:t>
            </a:r>
            <a:r>
              <a:rPr lang="en-US" sz="2000">
                <a:solidFill>
                  <a:schemeClr val="bg1"/>
                </a:solidFill>
                <a:latin typeface="+mj-lt"/>
                <a:hlinkClick r:id="rId5">
                  <a:extLst>
                    <a:ext uri="{A12FA001-AC4F-418D-AE19-62706E023703}">
                      <ahyp:hlinkClr xmlns:ahyp="http://schemas.microsoft.com/office/drawing/2018/hyperlinkcolor" val="tx"/>
                    </a:ext>
                  </a:extLst>
                </a:hlinkClick>
              </a:rPr>
              <a:t>facebook.com/KyPSO1/</a:t>
            </a:r>
            <a:r>
              <a:rPr lang="en-US" sz="2000">
                <a:solidFill>
                  <a:schemeClr val="bg1"/>
                </a:solidFill>
                <a:latin typeface="+mj-lt"/>
              </a:rPr>
              <a:t> </a:t>
            </a:r>
          </a:p>
          <a:p>
            <a:pPr algn="ctr">
              <a:lnSpc>
                <a:spcPct val="150000"/>
              </a:lnSpc>
            </a:pPr>
            <a:r>
              <a:rPr lang="en-US" sz="2000">
                <a:solidFill>
                  <a:schemeClr val="bg1"/>
                </a:solidFill>
                <a:latin typeface="+mj-lt"/>
              </a:rPr>
              <a:t>KYPSO &amp; YOYO Discussion Forum (private FB group): </a:t>
            </a:r>
            <a:r>
              <a:rPr lang="en-US" sz="2000">
                <a:solidFill>
                  <a:schemeClr val="bg1"/>
                </a:solidFill>
                <a:latin typeface="+mj-lt"/>
                <a:hlinkClick r:id="rId6">
                  <a:extLst>
                    <a:ext uri="{A12FA001-AC4F-418D-AE19-62706E023703}">
                      <ahyp:hlinkClr xmlns:ahyp="http://schemas.microsoft.com/office/drawing/2018/hyperlinkcolor" val="tx"/>
                    </a:ext>
                  </a:extLst>
                </a:hlinkClick>
              </a:rPr>
              <a:t>facebook.com/groups/1247375618932347</a:t>
            </a:r>
            <a:r>
              <a:rPr lang="en-US" sz="2000">
                <a:solidFill>
                  <a:schemeClr val="bg1"/>
                </a:solidFill>
                <a:latin typeface="+mj-lt"/>
              </a:rPr>
              <a:t> </a:t>
            </a:r>
          </a:p>
          <a:p>
            <a:pPr algn="ctr"/>
            <a:endParaRPr lang="en-US" sz="2400">
              <a:solidFill>
                <a:schemeClr val="bg1"/>
              </a:solidFill>
              <a:latin typeface="+mj-lt"/>
            </a:endParaRPr>
          </a:p>
          <a:p>
            <a:pPr algn="ctr"/>
            <a:endParaRPr lang="en-US" sz="2400">
              <a:solidFill>
                <a:schemeClr val="bg1"/>
              </a:solidFill>
              <a:latin typeface="+mj-lt"/>
            </a:endParaRPr>
          </a:p>
        </p:txBody>
      </p:sp>
      <p:pic>
        <p:nvPicPr>
          <p:cNvPr id="4" name="Picture 3" descr="Kentucky Post School Outcomes.">
            <a:extLst>
              <a:ext uri="{FF2B5EF4-FFF2-40B4-BE49-F238E27FC236}">
                <a16:creationId xmlns:a16="http://schemas.microsoft.com/office/drawing/2014/main" id="{B0FF2B82-FFFA-D493-394D-EC5938EAEB8E}"/>
              </a:ext>
            </a:extLst>
          </p:cNvPr>
          <p:cNvPicPr>
            <a:picLocks noChangeAspect="1"/>
          </p:cNvPicPr>
          <p:nvPr/>
        </p:nvPicPr>
        <p:blipFill>
          <a:blip r:embed="rId7"/>
          <a:stretch>
            <a:fillRect/>
          </a:stretch>
        </p:blipFill>
        <p:spPr>
          <a:xfrm>
            <a:off x="5344312" y="5055153"/>
            <a:ext cx="1503376" cy="1400375"/>
          </a:xfrm>
          <a:prstGeom prst="rect">
            <a:avLst/>
          </a:prstGeom>
        </p:spPr>
      </p:pic>
    </p:spTree>
    <p:extLst>
      <p:ext uri="{BB962C8B-B14F-4D97-AF65-F5344CB8AC3E}">
        <p14:creationId xmlns:p14="http://schemas.microsoft.com/office/powerpoint/2010/main" val="3315907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15E3-E2FE-FB2A-85A5-A46AA914C026}"/>
              </a:ext>
            </a:extLst>
          </p:cNvPr>
          <p:cNvSpPr>
            <a:spLocks noGrp="1"/>
          </p:cNvSpPr>
          <p:nvPr>
            <p:ph type="title"/>
          </p:nvPr>
        </p:nvSpPr>
        <p:spPr/>
        <p:txBody>
          <a:bodyPr/>
          <a:lstStyle/>
          <a:p>
            <a:r>
              <a:rPr lang="en-US"/>
              <a:t>Federal Requirement</a:t>
            </a:r>
          </a:p>
        </p:txBody>
      </p:sp>
      <p:sp>
        <p:nvSpPr>
          <p:cNvPr id="3" name="Content Placeholder 2">
            <a:extLst>
              <a:ext uri="{FF2B5EF4-FFF2-40B4-BE49-F238E27FC236}">
                <a16:creationId xmlns:a16="http://schemas.microsoft.com/office/drawing/2014/main" id="{30B9ED6B-5B4B-DDB1-BED4-658EB6D96671}"/>
              </a:ext>
            </a:extLst>
          </p:cNvPr>
          <p:cNvSpPr>
            <a:spLocks noGrp="1"/>
          </p:cNvSpPr>
          <p:nvPr>
            <p:ph idx="1"/>
          </p:nvPr>
        </p:nvSpPr>
        <p:spPr>
          <a:xfrm>
            <a:off x="371474" y="1720050"/>
            <a:ext cx="11520487" cy="4278078"/>
          </a:xfrm>
        </p:spPr>
        <p:txBody>
          <a:bodyPr>
            <a:normAutofit fontScale="85000" lnSpcReduction="10000"/>
          </a:bodyPr>
          <a:lstStyle/>
          <a:p>
            <a:pPr marL="0" indent="0">
              <a:lnSpc>
                <a:spcPct val="108000"/>
              </a:lnSpc>
              <a:buNone/>
            </a:pPr>
            <a:r>
              <a:rPr lang="en-US" b="1"/>
              <a:t>U.S. Department of Education, Office of Special Education Programs</a:t>
            </a:r>
          </a:p>
          <a:p>
            <a:pPr>
              <a:lnSpc>
                <a:spcPct val="128000"/>
              </a:lnSpc>
              <a:spcBef>
                <a:spcPts val="2400"/>
              </a:spcBef>
            </a:pPr>
            <a:r>
              <a:rPr lang="en-US"/>
              <a:t>All states are required to report the “percent of youth who are no longer in secondary school, had IEPs in effect at the time they left school, and were: </a:t>
            </a:r>
          </a:p>
          <a:p>
            <a:pPr marL="971550" lvl="1" indent="-514350">
              <a:lnSpc>
                <a:spcPct val="118000"/>
              </a:lnSpc>
              <a:spcBef>
                <a:spcPts val="1200"/>
              </a:spcBef>
              <a:buFont typeface="+mj-lt"/>
              <a:buAutoNum type="alphaUcPeriod"/>
            </a:pPr>
            <a:r>
              <a:rPr lang="en-US"/>
              <a:t>Enrolled in higher education within one year of leaving high school.</a:t>
            </a:r>
          </a:p>
          <a:p>
            <a:pPr marL="971550" lvl="1" indent="-514350">
              <a:lnSpc>
                <a:spcPct val="118000"/>
              </a:lnSpc>
              <a:buFont typeface="+mj-lt"/>
              <a:buAutoNum type="alphaUcPeriod"/>
            </a:pPr>
            <a:r>
              <a:rPr lang="en-US"/>
              <a:t>Enrolled in higher education or competitively employed within one year of leaving high school.</a:t>
            </a:r>
          </a:p>
          <a:p>
            <a:pPr marL="971550" lvl="1" indent="-514350">
              <a:lnSpc>
                <a:spcPct val="118000"/>
              </a:lnSpc>
              <a:buFont typeface="+mj-lt"/>
              <a:buAutoNum type="alphaUcPeriod"/>
            </a:pPr>
            <a:r>
              <a:rPr lang="en-US"/>
              <a:t>Enrolled in higher education or in some other postsecondary education or training program; or competitively employed or in some other employment within one year of leaving high school”.</a:t>
            </a:r>
          </a:p>
          <a:p>
            <a:pPr marL="0" indent="0">
              <a:lnSpc>
                <a:spcPct val="108000"/>
              </a:lnSpc>
              <a:spcBef>
                <a:spcPts val="3000"/>
              </a:spcBef>
              <a:buNone/>
            </a:pPr>
            <a:r>
              <a:rPr lang="en-US" sz="2400"/>
              <a:t>(20 U.S.C. 1416(a)(3)(B))</a:t>
            </a:r>
          </a:p>
          <a:p>
            <a:endParaRPr lang="en-US"/>
          </a:p>
        </p:txBody>
      </p:sp>
      <p:sp>
        <p:nvSpPr>
          <p:cNvPr id="4" name="Slide Number Placeholder 3">
            <a:extLst>
              <a:ext uri="{FF2B5EF4-FFF2-40B4-BE49-F238E27FC236}">
                <a16:creationId xmlns:a16="http://schemas.microsoft.com/office/drawing/2014/main" id="{C6EBD215-45F1-C02C-2ECB-78DE08FBA71E}"/>
              </a:ext>
            </a:extLst>
          </p:cNvPr>
          <p:cNvSpPr>
            <a:spLocks noGrp="1"/>
          </p:cNvSpPr>
          <p:nvPr>
            <p:ph type="sldNum" sz="quarter" idx="12"/>
          </p:nvPr>
        </p:nvSpPr>
        <p:spPr/>
        <p:txBody>
          <a:bodyPr/>
          <a:lstStyle/>
          <a:p>
            <a:fld id="{03DC2DEF-D2FE-4B45-ABA4-9F153FD1C98A}" type="slidenum">
              <a:rPr lang="en-US" smtClean="0"/>
              <a:t>5</a:t>
            </a:fld>
            <a:endParaRPr lang="en-US"/>
          </a:p>
        </p:txBody>
      </p:sp>
    </p:spTree>
    <p:extLst>
      <p:ext uri="{BB962C8B-B14F-4D97-AF65-F5344CB8AC3E}">
        <p14:creationId xmlns:p14="http://schemas.microsoft.com/office/powerpoint/2010/main" val="2511071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15E3-E2FE-FB2A-85A5-A46AA914C026}"/>
              </a:ext>
            </a:extLst>
          </p:cNvPr>
          <p:cNvSpPr>
            <a:spLocks noGrp="1"/>
          </p:cNvSpPr>
          <p:nvPr>
            <p:ph type="title"/>
          </p:nvPr>
        </p:nvSpPr>
        <p:spPr/>
        <p:txBody>
          <a:bodyPr/>
          <a:lstStyle/>
          <a:p>
            <a:r>
              <a:rPr lang="en-US"/>
              <a:t>State Requirement</a:t>
            </a:r>
          </a:p>
        </p:txBody>
      </p:sp>
      <p:sp>
        <p:nvSpPr>
          <p:cNvPr id="3" name="Content Placeholder 2">
            <a:extLst>
              <a:ext uri="{FF2B5EF4-FFF2-40B4-BE49-F238E27FC236}">
                <a16:creationId xmlns:a16="http://schemas.microsoft.com/office/drawing/2014/main" id="{30B9ED6B-5B4B-DDB1-BED4-658EB6D96671}"/>
              </a:ext>
            </a:extLst>
          </p:cNvPr>
          <p:cNvSpPr>
            <a:spLocks noGrp="1"/>
          </p:cNvSpPr>
          <p:nvPr>
            <p:ph idx="1"/>
          </p:nvPr>
        </p:nvSpPr>
        <p:spPr>
          <a:xfrm>
            <a:off x="371474" y="1720050"/>
            <a:ext cx="11520487" cy="4861928"/>
          </a:xfrm>
        </p:spPr>
        <p:txBody>
          <a:bodyPr>
            <a:normAutofit/>
          </a:bodyPr>
          <a:lstStyle/>
          <a:p>
            <a:pPr>
              <a:lnSpc>
                <a:spcPct val="128000"/>
              </a:lnSpc>
              <a:spcBef>
                <a:spcPts val="1200"/>
              </a:spcBef>
            </a:pPr>
            <a:r>
              <a:rPr lang="en-US" sz="2400"/>
              <a:t>The Kentucky Department of Education (KDE) wants to help districts improve transition outcomes.</a:t>
            </a:r>
          </a:p>
          <a:p>
            <a:pPr>
              <a:lnSpc>
                <a:spcPct val="128000"/>
              </a:lnSpc>
              <a:spcBef>
                <a:spcPts val="1200"/>
              </a:spcBef>
            </a:pPr>
            <a:r>
              <a:rPr lang="en-US" sz="2400"/>
              <a:t>KDE contracts with the Kentucky Post School Outcomes Center (KYPSO) to develop the Youth One Year Out (YOYO) former student interview, collect secondary data, analyze, and report. </a:t>
            </a:r>
          </a:p>
          <a:p>
            <a:pPr>
              <a:lnSpc>
                <a:spcPct val="128000"/>
              </a:lnSpc>
              <a:spcBef>
                <a:spcPts val="1200"/>
              </a:spcBef>
            </a:pPr>
            <a:r>
              <a:rPr lang="en-US" sz="2400"/>
              <a:t>KDE wants to know about items in addition to Indicator 14:</a:t>
            </a:r>
          </a:p>
          <a:p>
            <a:pPr lvl="1">
              <a:lnSpc>
                <a:spcPct val="128000"/>
              </a:lnSpc>
              <a:spcBef>
                <a:spcPts val="1200"/>
              </a:spcBef>
            </a:pPr>
            <a:r>
              <a:rPr lang="en-US" sz="2000"/>
              <a:t>Residence</a:t>
            </a:r>
          </a:p>
          <a:p>
            <a:pPr lvl="1">
              <a:lnSpc>
                <a:spcPct val="128000"/>
              </a:lnSpc>
              <a:spcBef>
                <a:spcPts val="0"/>
              </a:spcBef>
            </a:pPr>
            <a:r>
              <a:rPr lang="en-US" sz="2000"/>
              <a:t>Support services</a:t>
            </a:r>
          </a:p>
          <a:p>
            <a:pPr lvl="1">
              <a:lnSpc>
                <a:spcPct val="128000"/>
              </a:lnSpc>
              <a:spcBef>
                <a:spcPts val="0"/>
              </a:spcBef>
            </a:pPr>
            <a:r>
              <a:rPr lang="en-US" sz="2000"/>
              <a:t>Community engagement </a:t>
            </a:r>
          </a:p>
          <a:p>
            <a:endParaRPr lang="en-US" sz="2400"/>
          </a:p>
        </p:txBody>
      </p:sp>
      <p:sp>
        <p:nvSpPr>
          <p:cNvPr id="4" name="Slide Number Placeholder 3">
            <a:extLst>
              <a:ext uri="{FF2B5EF4-FFF2-40B4-BE49-F238E27FC236}">
                <a16:creationId xmlns:a16="http://schemas.microsoft.com/office/drawing/2014/main" id="{C6EBD215-45F1-C02C-2ECB-78DE08FBA71E}"/>
              </a:ext>
            </a:extLst>
          </p:cNvPr>
          <p:cNvSpPr>
            <a:spLocks noGrp="1"/>
          </p:cNvSpPr>
          <p:nvPr>
            <p:ph type="sldNum" sz="quarter" idx="12"/>
          </p:nvPr>
        </p:nvSpPr>
        <p:spPr/>
        <p:txBody>
          <a:bodyPr/>
          <a:lstStyle/>
          <a:p>
            <a:fld id="{03DC2DEF-D2FE-4B45-ABA4-9F153FD1C98A}" type="slidenum">
              <a:rPr lang="en-US" smtClean="0"/>
              <a:t>6</a:t>
            </a:fld>
            <a:endParaRPr lang="en-US"/>
          </a:p>
        </p:txBody>
      </p:sp>
    </p:spTree>
    <p:extLst>
      <p:ext uri="{BB962C8B-B14F-4D97-AF65-F5344CB8AC3E}">
        <p14:creationId xmlns:p14="http://schemas.microsoft.com/office/powerpoint/2010/main" val="2022348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15E3-E2FE-FB2A-85A5-A46AA914C026}"/>
              </a:ext>
            </a:extLst>
          </p:cNvPr>
          <p:cNvSpPr>
            <a:spLocks noGrp="1"/>
          </p:cNvSpPr>
          <p:nvPr>
            <p:ph type="title"/>
          </p:nvPr>
        </p:nvSpPr>
        <p:spPr/>
        <p:txBody>
          <a:bodyPr/>
          <a:lstStyle/>
          <a:p>
            <a:r>
              <a:rPr lang="en-US"/>
              <a:t>To Help Districts and Educators Make Informed Decisions!	</a:t>
            </a:r>
          </a:p>
        </p:txBody>
      </p:sp>
      <p:sp>
        <p:nvSpPr>
          <p:cNvPr id="3" name="Content Placeholder 2">
            <a:extLst>
              <a:ext uri="{FF2B5EF4-FFF2-40B4-BE49-F238E27FC236}">
                <a16:creationId xmlns:a16="http://schemas.microsoft.com/office/drawing/2014/main" id="{30B9ED6B-5B4B-DDB1-BED4-658EB6D96671}"/>
              </a:ext>
            </a:extLst>
          </p:cNvPr>
          <p:cNvSpPr>
            <a:spLocks noGrp="1"/>
          </p:cNvSpPr>
          <p:nvPr>
            <p:ph idx="1"/>
          </p:nvPr>
        </p:nvSpPr>
        <p:spPr>
          <a:xfrm>
            <a:off x="371474" y="1720050"/>
            <a:ext cx="5651821" cy="4861928"/>
          </a:xfrm>
        </p:spPr>
        <p:txBody>
          <a:bodyPr>
            <a:normAutofit/>
          </a:bodyPr>
          <a:lstStyle/>
          <a:p>
            <a:pPr>
              <a:lnSpc>
                <a:spcPct val="128000"/>
              </a:lnSpc>
            </a:pPr>
            <a:r>
              <a:rPr lang="en-US" sz="2000"/>
              <a:t>Directors of Special Education (</a:t>
            </a:r>
            <a:r>
              <a:rPr lang="en-US" sz="2000" err="1"/>
              <a:t>DoSE’s</a:t>
            </a:r>
            <a:r>
              <a:rPr lang="en-US" sz="2000"/>
              <a:t>) can examine district reports.</a:t>
            </a:r>
          </a:p>
          <a:p>
            <a:pPr>
              <a:lnSpc>
                <a:spcPct val="128000"/>
              </a:lnSpc>
              <a:spcBef>
                <a:spcPts val="2400"/>
              </a:spcBef>
            </a:pPr>
            <a:r>
              <a:rPr lang="en-US" sz="2000"/>
              <a:t>KYPSO staff and Transition Consultants can work with you to identify ways to improve outcomes.</a:t>
            </a:r>
          </a:p>
          <a:p>
            <a:pPr>
              <a:lnSpc>
                <a:spcPct val="128000"/>
              </a:lnSpc>
              <a:spcBef>
                <a:spcPts val="2400"/>
              </a:spcBef>
            </a:pPr>
            <a:r>
              <a:rPr lang="en-US" sz="2000"/>
              <a:t>As an interviewer, you can provide former students with access to resources.</a:t>
            </a:r>
          </a:p>
          <a:p>
            <a:pPr>
              <a:lnSpc>
                <a:spcPct val="128000"/>
              </a:lnSpc>
              <a:spcBef>
                <a:spcPts val="2400"/>
              </a:spcBef>
            </a:pPr>
            <a:r>
              <a:rPr lang="en-US" sz="2000"/>
              <a:t>Hear first-hand stories about your former students and use that knowledge to help others.</a:t>
            </a:r>
          </a:p>
          <a:p>
            <a:endParaRPr lang="en-US" sz="2000"/>
          </a:p>
        </p:txBody>
      </p:sp>
      <p:pic>
        <p:nvPicPr>
          <p:cNvPr id="10" name="Picture 9" descr="Two people sitting together reviewing a book.">
            <a:extLst>
              <a:ext uri="{FF2B5EF4-FFF2-40B4-BE49-F238E27FC236}">
                <a16:creationId xmlns:a16="http://schemas.microsoft.com/office/drawing/2014/main" id="{D69D51A1-AD71-0417-FF58-23BB1701ED82}"/>
              </a:ext>
            </a:extLst>
          </p:cNvPr>
          <p:cNvPicPr>
            <a:picLocks noChangeAspect="1"/>
          </p:cNvPicPr>
          <p:nvPr/>
        </p:nvPicPr>
        <p:blipFill rotWithShape="1">
          <a:blip r:embed="rId2"/>
          <a:srcRect l="16646" r="16646"/>
          <a:stretch/>
        </p:blipFill>
        <p:spPr>
          <a:xfrm>
            <a:off x="6588540" y="1426128"/>
            <a:ext cx="4365115" cy="4365115"/>
          </a:xfrm>
          <a:prstGeom prst="ellipse">
            <a:avLst/>
          </a:prstGeom>
        </p:spPr>
      </p:pic>
      <p:sp>
        <p:nvSpPr>
          <p:cNvPr id="4" name="Slide Number Placeholder 3">
            <a:extLst>
              <a:ext uri="{FF2B5EF4-FFF2-40B4-BE49-F238E27FC236}">
                <a16:creationId xmlns:a16="http://schemas.microsoft.com/office/drawing/2014/main" id="{C6EBD215-45F1-C02C-2ECB-78DE08FBA71E}"/>
              </a:ext>
            </a:extLst>
          </p:cNvPr>
          <p:cNvSpPr>
            <a:spLocks noGrp="1"/>
          </p:cNvSpPr>
          <p:nvPr>
            <p:ph type="sldNum" sz="quarter" idx="12"/>
          </p:nvPr>
        </p:nvSpPr>
        <p:spPr/>
        <p:txBody>
          <a:bodyPr/>
          <a:lstStyle/>
          <a:p>
            <a:fld id="{03DC2DEF-D2FE-4B45-ABA4-9F153FD1C98A}" type="slidenum">
              <a:rPr lang="en-US" smtClean="0"/>
              <a:t>7</a:t>
            </a:fld>
            <a:endParaRPr lang="en-US"/>
          </a:p>
        </p:txBody>
      </p:sp>
    </p:spTree>
    <p:extLst>
      <p:ext uri="{BB962C8B-B14F-4D97-AF65-F5344CB8AC3E}">
        <p14:creationId xmlns:p14="http://schemas.microsoft.com/office/powerpoint/2010/main" val="3265013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8E966-FDDB-2284-1809-53AB206A87B5}"/>
              </a:ext>
            </a:extLst>
          </p:cNvPr>
          <p:cNvSpPr>
            <a:spLocks noGrp="1"/>
          </p:cNvSpPr>
          <p:nvPr>
            <p:ph type="title"/>
          </p:nvPr>
        </p:nvSpPr>
        <p:spPr>
          <a:xfrm>
            <a:off x="831850" y="2725867"/>
            <a:ext cx="10515600" cy="1500187"/>
          </a:xfrm>
        </p:spPr>
        <p:txBody>
          <a:bodyPr>
            <a:normAutofit fontScale="90000"/>
          </a:bodyPr>
          <a:lstStyle/>
          <a:p>
            <a:r>
              <a:rPr lang="en-US"/>
              <a:t>How We Collect Post-School Outcome Data</a:t>
            </a:r>
          </a:p>
        </p:txBody>
      </p:sp>
      <p:sp>
        <p:nvSpPr>
          <p:cNvPr id="4" name="Slide Number Placeholder 3">
            <a:extLst>
              <a:ext uri="{FF2B5EF4-FFF2-40B4-BE49-F238E27FC236}">
                <a16:creationId xmlns:a16="http://schemas.microsoft.com/office/drawing/2014/main" id="{D6FE5A21-20D9-6356-0678-A9BA435D8834}"/>
              </a:ext>
            </a:extLst>
          </p:cNvPr>
          <p:cNvSpPr>
            <a:spLocks noGrp="1"/>
          </p:cNvSpPr>
          <p:nvPr>
            <p:ph type="sldNum" sz="quarter" idx="12"/>
          </p:nvPr>
        </p:nvSpPr>
        <p:spPr/>
        <p:txBody>
          <a:bodyPr/>
          <a:lstStyle/>
          <a:p>
            <a:fld id="{03DC2DEF-D2FE-4B45-ABA4-9F153FD1C98A}" type="slidenum">
              <a:rPr lang="en-US" smtClean="0"/>
              <a:t>8</a:t>
            </a:fld>
            <a:endParaRPr lang="en-US"/>
          </a:p>
        </p:txBody>
      </p:sp>
    </p:spTree>
    <p:extLst>
      <p:ext uri="{BB962C8B-B14F-4D97-AF65-F5344CB8AC3E}">
        <p14:creationId xmlns:p14="http://schemas.microsoft.com/office/powerpoint/2010/main" val="3559239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F863D-31EA-CB13-FBBC-4673C101F305}"/>
              </a:ext>
            </a:extLst>
          </p:cNvPr>
          <p:cNvSpPr>
            <a:spLocks noGrp="1"/>
          </p:cNvSpPr>
          <p:nvPr>
            <p:ph type="title"/>
          </p:nvPr>
        </p:nvSpPr>
        <p:spPr/>
        <p:txBody>
          <a:bodyPr/>
          <a:lstStyle/>
          <a:p>
            <a:r>
              <a:rPr lang="en-US"/>
              <a:t>The Youth One Year Out (YOYO) Interview</a:t>
            </a:r>
          </a:p>
        </p:txBody>
      </p:sp>
      <p:sp>
        <p:nvSpPr>
          <p:cNvPr id="21" name="Rectangle 20">
            <a:extLst>
              <a:ext uri="{FF2B5EF4-FFF2-40B4-BE49-F238E27FC236}">
                <a16:creationId xmlns:a16="http://schemas.microsoft.com/office/drawing/2014/main" id="{8051AF23-B577-CE77-EFE1-A25DA5FA7B93}"/>
              </a:ext>
              <a:ext uri="{C183D7F6-B498-43B3-948B-1728B52AA6E4}">
                <adec:decorative xmlns:adec="http://schemas.microsoft.com/office/drawing/2017/decorative" val="1"/>
              </a:ext>
            </a:extLst>
          </p:cNvPr>
          <p:cNvSpPr/>
          <p:nvPr/>
        </p:nvSpPr>
        <p:spPr>
          <a:xfrm>
            <a:off x="914400" y="2555218"/>
            <a:ext cx="1245154" cy="1178149"/>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9BB890D3-9C7C-E965-50DF-CF22795A281A}"/>
              </a:ext>
              <a:ext uri="{C183D7F6-B498-43B3-948B-1728B52AA6E4}">
                <adec:decorative xmlns:adec="http://schemas.microsoft.com/office/drawing/2017/decorative" val="1"/>
              </a:ext>
            </a:extLst>
          </p:cNvPr>
          <p:cNvSpPr/>
          <p:nvPr/>
        </p:nvSpPr>
        <p:spPr>
          <a:xfrm>
            <a:off x="3438067" y="2555218"/>
            <a:ext cx="940986" cy="1178149"/>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C4D306DD-E6D0-548E-1E5A-3C1E0FDFFC78}"/>
              </a:ext>
              <a:ext uri="{C183D7F6-B498-43B3-948B-1728B52AA6E4}">
                <adec:decorative xmlns:adec="http://schemas.microsoft.com/office/drawing/2017/decorative" val="1"/>
              </a:ext>
            </a:extLst>
          </p:cNvPr>
          <p:cNvSpPr/>
          <p:nvPr/>
        </p:nvSpPr>
        <p:spPr>
          <a:xfrm>
            <a:off x="5473423" y="2456329"/>
            <a:ext cx="1245154" cy="1342569"/>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solidFill>
                <a:srgbClr val="FF0000"/>
              </a:solidFill>
            </a:endParaRPr>
          </a:p>
        </p:txBody>
      </p:sp>
      <p:sp>
        <p:nvSpPr>
          <p:cNvPr id="24" name="Rectangle 23">
            <a:extLst>
              <a:ext uri="{FF2B5EF4-FFF2-40B4-BE49-F238E27FC236}">
                <a16:creationId xmlns:a16="http://schemas.microsoft.com/office/drawing/2014/main" id="{BA7A3F38-8145-0ACE-27FC-0A8DC416169C}"/>
              </a:ext>
              <a:ext uri="{C183D7F6-B498-43B3-948B-1728B52AA6E4}">
                <adec:decorative xmlns:adec="http://schemas.microsoft.com/office/drawing/2017/decorative" val="1"/>
              </a:ext>
            </a:extLst>
          </p:cNvPr>
          <p:cNvSpPr/>
          <p:nvPr/>
        </p:nvSpPr>
        <p:spPr>
          <a:xfrm>
            <a:off x="7892217" y="2456329"/>
            <a:ext cx="1171101" cy="1342569"/>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26299023-84D4-B8B6-E2E6-7758DA677527}"/>
              </a:ext>
              <a:ext uri="{C183D7F6-B498-43B3-948B-1728B52AA6E4}">
                <adec:decorative xmlns:adec="http://schemas.microsoft.com/office/drawing/2017/decorative" val="1"/>
              </a:ext>
            </a:extLst>
          </p:cNvPr>
          <p:cNvSpPr/>
          <p:nvPr/>
        </p:nvSpPr>
        <p:spPr>
          <a:xfrm>
            <a:off x="10198384" y="2555218"/>
            <a:ext cx="1007497" cy="1177058"/>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8" name="Text Placeholder 7">
            <a:extLst>
              <a:ext uri="{FF2B5EF4-FFF2-40B4-BE49-F238E27FC236}">
                <a16:creationId xmlns:a16="http://schemas.microsoft.com/office/drawing/2014/main" id="{8C3F88AB-C392-377B-18C1-2FD3C8D5CDB0}"/>
              </a:ext>
            </a:extLst>
          </p:cNvPr>
          <p:cNvSpPr>
            <a:spLocks noGrp="1"/>
          </p:cNvSpPr>
          <p:nvPr>
            <p:ph type="body" sz="quarter" idx="20"/>
          </p:nvPr>
        </p:nvSpPr>
        <p:spPr>
          <a:xfrm>
            <a:off x="589021" y="3964407"/>
            <a:ext cx="1895912" cy="1178149"/>
          </a:xfrm>
        </p:spPr>
        <p:txBody>
          <a:bodyPr/>
          <a:lstStyle/>
          <a:p>
            <a:r>
              <a:rPr lang="en-US" sz="1800" b="0">
                <a:solidFill>
                  <a:srgbClr val="4276AA"/>
                </a:solidFill>
                <a:latin typeface="+mn-lt"/>
              </a:rPr>
              <a:t>An online interview of about 35 questions</a:t>
            </a:r>
          </a:p>
        </p:txBody>
      </p:sp>
      <p:sp>
        <p:nvSpPr>
          <p:cNvPr id="10" name="Text Placeholder 9">
            <a:extLst>
              <a:ext uri="{FF2B5EF4-FFF2-40B4-BE49-F238E27FC236}">
                <a16:creationId xmlns:a16="http://schemas.microsoft.com/office/drawing/2014/main" id="{5D2FED3C-9F34-3A6D-E112-78D94BE950C2}"/>
              </a:ext>
            </a:extLst>
          </p:cNvPr>
          <p:cNvSpPr>
            <a:spLocks noGrp="1"/>
          </p:cNvSpPr>
          <p:nvPr>
            <p:ph type="body" sz="quarter" idx="25"/>
          </p:nvPr>
        </p:nvSpPr>
        <p:spPr>
          <a:xfrm>
            <a:off x="2960604" y="3967460"/>
            <a:ext cx="1895912" cy="1178149"/>
          </a:xfrm>
        </p:spPr>
        <p:txBody>
          <a:bodyPr/>
          <a:lstStyle/>
          <a:p>
            <a:r>
              <a:rPr lang="en-US" sz="1800" b="0">
                <a:latin typeface="+mn-lt"/>
              </a:rPr>
              <a:t>The system tells you who to contact</a:t>
            </a:r>
          </a:p>
        </p:txBody>
      </p:sp>
      <p:sp>
        <p:nvSpPr>
          <p:cNvPr id="12" name="Text Placeholder 11">
            <a:extLst>
              <a:ext uri="{FF2B5EF4-FFF2-40B4-BE49-F238E27FC236}">
                <a16:creationId xmlns:a16="http://schemas.microsoft.com/office/drawing/2014/main" id="{55BC2EBF-9FA8-4A00-5CDA-4B34C54BD3E5}"/>
              </a:ext>
            </a:extLst>
          </p:cNvPr>
          <p:cNvSpPr>
            <a:spLocks noGrp="1"/>
          </p:cNvSpPr>
          <p:nvPr>
            <p:ph type="body" sz="quarter" idx="4294967295"/>
          </p:nvPr>
        </p:nvSpPr>
        <p:spPr>
          <a:xfrm>
            <a:off x="5229902" y="3964406"/>
            <a:ext cx="1803634" cy="823661"/>
          </a:xfrm>
        </p:spPr>
        <p:txBody>
          <a:bodyPr>
            <a:normAutofit/>
          </a:bodyPr>
          <a:lstStyle/>
          <a:p>
            <a:pPr marL="0" indent="0" algn="ctr">
              <a:buNone/>
            </a:pPr>
            <a:r>
              <a:rPr lang="en-US" sz="1800" b="0">
                <a:solidFill>
                  <a:srgbClr val="213B55"/>
                </a:solidFill>
              </a:rPr>
              <a:t>How to contact them (usually)</a:t>
            </a:r>
          </a:p>
        </p:txBody>
      </p:sp>
      <p:sp>
        <p:nvSpPr>
          <p:cNvPr id="14" name="Text Placeholder 13">
            <a:extLst>
              <a:ext uri="{FF2B5EF4-FFF2-40B4-BE49-F238E27FC236}">
                <a16:creationId xmlns:a16="http://schemas.microsoft.com/office/drawing/2014/main" id="{4153DEA5-7402-2CC5-8440-07A5EF3FCCD9}"/>
              </a:ext>
            </a:extLst>
          </p:cNvPr>
          <p:cNvSpPr>
            <a:spLocks noGrp="1"/>
          </p:cNvSpPr>
          <p:nvPr>
            <p:ph type="body" sz="quarter" idx="4294967295"/>
          </p:nvPr>
        </p:nvSpPr>
        <p:spPr>
          <a:xfrm>
            <a:off x="7470422" y="3964407"/>
            <a:ext cx="1898708" cy="823661"/>
          </a:xfrm>
        </p:spPr>
        <p:txBody>
          <a:bodyPr/>
          <a:lstStyle/>
          <a:p>
            <a:pPr marL="0" indent="0" algn="ctr">
              <a:buNone/>
            </a:pPr>
            <a:r>
              <a:rPr lang="en-US" sz="1800" b="0">
                <a:solidFill>
                  <a:srgbClr val="2F5496"/>
                </a:solidFill>
              </a:rPr>
              <a:t>What questions to ask</a:t>
            </a:r>
          </a:p>
        </p:txBody>
      </p:sp>
      <p:sp>
        <p:nvSpPr>
          <p:cNvPr id="26" name="Text Placeholder 13">
            <a:extLst>
              <a:ext uri="{FF2B5EF4-FFF2-40B4-BE49-F238E27FC236}">
                <a16:creationId xmlns:a16="http://schemas.microsoft.com/office/drawing/2014/main" id="{F9B155EF-09A3-4057-D40D-3840393CD28D}"/>
              </a:ext>
            </a:extLst>
          </p:cNvPr>
          <p:cNvSpPr txBox="1">
            <a:spLocks/>
          </p:cNvSpPr>
          <p:nvPr/>
        </p:nvSpPr>
        <p:spPr>
          <a:xfrm>
            <a:off x="9726542" y="3964407"/>
            <a:ext cx="1898708" cy="823661"/>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000" b="1"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a:solidFill>
                  <a:srgbClr val="00504E"/>
                </a:solidFill>
                <a:latin typeface="+mn-lt"/>
              </a:rPr>
              <a:t>How to provide support if needed</a:t>
            </a:r>
          </a:p>
        </p:txBody>
      </p:sp>
      <p:sp>
        <p:nvSpPr>
          <p:cNvPr id="3" name="Slide Number Placeholder 2">
            <a:extLst>
              <a:ext uri="{FF2B5EF4-FFF2-40B4-BE49-F238E27FC236}">
                <a16:creationId xmlns:a16="http://schemas.microsoft.com/office/drawing/2014/main" id="{85D9E59C-C4F0-C657-F96C-99006D027F2C}"/>
              </a:ext>
            </a:extLst>
          </p:cNvPr>
          <p:cNvSpPr>
            <a:spLocks noGrp="1"/>
          </p:cNvSpPr>
          <p:nvPr>
            <p:ph type="sldNum" sz="quarter" idx="12"/>
          </p:nvPr>
        </p:nvSpPr>
        <p:spPr/>
        <p:txBody>
          <a:bodyPr/>
          <a:lstStyle/>
          <a:p>
            <a:fld id="{03DC2DEF-D2FE-4B45-ABA4-9F153FD1C98A}" type="slidenum">
              <a:rPr lang="en-US" smtClean="0"/>
              <a:t>9</a:t>
            </a:fld>
            <a:endParaRPr lang="en-US"/>
          </a:p>
        </p:txBody>
      </p:sp>
    </p:spTree>
    <p:extLst>
      <p:ext uri="{BB962C8B-B14F-4D97-AF65-F5344CB8AC3E}">
        <p14:creationId xmlns:p14="http://schemas.microsoft.com/office/powerpoint/2010/main" val="722266685"/>
      </p:ext>
    </p:extLst>
  </p:cSld>
  <p:clrMapOvr>
    <a:masterClrMapping/>
  </p:clrMapOvr>
</p:sld>
</file>

<file path=ppt/theme/theme1.xml><?xml version="1.0" encoding="utf-8"?>
<a:theme xmlns:a="http://schemas.openxmlformats.org/drawingml/2006/main" name="Office Theme">
  <a:themeElements>
    <a:clrScheme name="Custom 2">
      <a:dk1>
        <a:srgbClr val="32363F"/>
      </a:dk1>
      <a:lt1>
        <a:sysClr val="window" lastClr="FFFFFF"/>
      </a:lt1>
      <a:dk2>
        <a:srgbClr val="313C41"/>
      </a:dk2>
      <a:lt2>
        <a:srgbClr val="FFFFFF"/>
      </a:lt2>
      <a:accent1>
        <a:srgbClr val="2C85AE"/>
      </a:accent1>
      <a:accent2>
        <a:srgbClr val="5E5CA2"/>
      </a:accent2>
      <a:accent3>
        <a:srgbClr val="5268A5"/>
      </a:accent3>
      <a:accent4>
        <a:srgbClr val="4276AA"/>
      </a:accent4>
      <a:accent5>
        <a:srgbClr val="1891AB"/>
      </a:accent5>
      <a:accent6>
        <a:srgbClr val="00A09D"/>
      </a:accent6>
      <a:hlink>
        <a:srgbClr val="FFFFFF"/>
      </a:hlink>
      <a:folHlink>
        <a:srgbClr val="FFFFFF"/>
      </a:folHlink>
    </a:clrScheme>
    <a:fontScheme name="MSFT_Fon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itle goes here" id="{A4715F0E-2373-46DF-8650-9CD6D2E73FF4}" vid="{7AE24D49-249C-4823-B15D-D301F3E633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df4ccc4-4c04-4858-b124-039be1bbc4bc">
      <Terms xmlns="http://schemas.microsoft.com/office/infopath/2007/PartnerControls"/>
    </lcf76f155ced4ddcb4097134ff3c332f>
    <TaxCatchAll xmlns="176e729e-ce78-4f74-9d79-21e5ff471b9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E0A2E31649164409BC1D902334005D3" ma:contentTypeVersion="18" ma:contentTypeDescription="Create a new document." ma:contentTypeScope="" ma:versionID="c2e4198576d38031312e518d8d31da4a">
  <xsd:schema xmlns:xsd="http://www.w3.org/2001/XMLSchema" xmlns:xs="http://www.w3.org/2001/XMLSchema" xmlns:p="http://schemas.microsoft.com/office/2006/metadata/properties" xmlns:ns2="fdf4ccc4-4c04-4858-b124-039be1bbc4bc" xmlns:ns3="176e729e-ce78-4f74-9d79-21e5ff471b91" targetNamespace="http://schemas.microsoft.com/office/2006/metadata/properties" ma:root="true" ma:fieldsID="4b5f70cdc58e5fabc69696248cface1a" ns2:_="" ns3:_="">
    <xsd:import namespace="fdf4ccc4-4c04-4858-b124-039be1bbc4bc"/>
    <xsd:import namespace="176e729e-ce78-4f74-9d79-21e5ff471b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f4ccc4-4c04-4858-b124-039be1bbc4b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560d88b-9459-45c3-8a30-9c03b99f5b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76e729e-ce78-4f74-9d79-21e5ff471b9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f968e6f-8f60-4618-878a-769ef0cb594a}" ma:internalName="TaxCatchAll" ma:showField="CatchAllData" ma:web="176e729e-ce78-4f74-9d79-21e5ff471b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C248D3-7B59-4DD4-AEDD-1CA2F66EF74E}">
  <ds:schemaRefs>
    <ds:schemaRef ds:uri="http://schemas.microsoft.com/sharepoint/v3/contenttype/forms"/>
  </ds:schemaRefs>
</ds:datastoreItem>
</file>

<file path=customXml/itemProps2.xml><?xml version="1.0" encoding="utf-8"?>
<ds:datastoreItem xmlns:ds="http://schemas.openxmlformats.org/officeDocument/2006/customXml" ds:itemID="{69ADB0CB-2257-47AD-86E2-54A0CED6F55A}">
  <ds:schemaRefs>
    <ds:schemaRef ds:uri="176e729e-ce78-4f74-9d79-21e5ff471b91"/>
    <ds:schemaRef ds:uri="fdf4ccc4-4c04-4858-b124-039be1bbc4bc"/>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895B5FA-3B8A-430C-A223-43D999EDDB5B}">
  <ds:schemaRefs>
    <ds:schemaRef ds:uri="176e729e-ce78-4f74-9d79-21e5ff471b91"/>
    <ds:schemaRef ds:uri="fdf4ccc4-4c04-4858-b124-039be1bbc4b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Classic bold block presentation</Template>
  <TotalTime>0</TotalTime>
  <Words>2665</Words>
  <Application>Microsoft Office PowerPoint</Application>
  <PresentationFormat>Widescreen</PresentationFormat>
  <Paragraphs>285</Paragraphs>
  <Slides>41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Office Theme</vt:lpstr>
      <vt:lpstr>YOYO Training 2025</vt:lpstr>
      <vt:lpstr>Housekeeping</vt:lpstr>
      <vt:lpstr>What We’ll Cover Today</vt:lpstr>
      <vt:lpstr>Why We Collect Post-School Outcome Data</vt:lpstr>
      <vt:lpstr>Federal Requirement</vt:lpstr>
      <vt:lpstr>State Requirement</vt:lpstr>
      <vt:lpstr>To Help Districts and Educators Make Informed Decisions! </vt:lpstr>
      <vt:lpstr>How We Collect Post-School Outcome Data</vt:lpstr>
      <vt:lpstr>The Youth One Year Out (YOYO) Interview</vt:lpstr>
      <vt:lpstr>Who Should Be Interviewed?</vt:lpstr>
      <vt:lpstr>Sometimes It Doesn’t Work...</vt:lpstr>
      <vt:lpstr>What To Do?</vt:lpstr>
      <vt:lpstr>Roles and Responsibilities of Interviewers</vt:lpstr>
      <vt:lpstr>Being a YOYO Interviewer is a Big Responsibility</vt:lpstr>
      <vt:lpstr>Confidentiality</vt:lpstr>
      <vt:lpstr>Contacting Former Students</vt:lpstr>
      <vt:lpstr>Response Rates</vt:lpstr>
      <vt:lpstr>Can I Interview a Family Member?</vt:lpstr>
      <vt:lpstr>Contacting Former Students </vt:lpstr>
      <vt:lpstr>Inform Former Students That You Will Be Contacting Them</vt:lpstr>
      <vt:lpstr>Be Prepared to Interview</vt:lpstr>
      <vt:lpstr>What If I Just Can’t Get In Touch With Someone?</vt:lpstr>
      <vt:lpstr>What If I Get Voicemail?</vt:lpstr>
      <vt:lpstr>What Can I Say to Encourage Participation?</vt:lpstr>
      <vt:lpstr>Interviewing Skills</vt:lpstr>
      <vt:lpstr>Be Sensitive and Listen</vt:lpstr>
      <vt:lpstr>Rephrasing</vt:lpstr>
      <vt:lpstr>Redirecting</vt:lpstr>
      <vt:lpstr>Competitive Integrated Employment Items</vt:lpstr>
      <vt:lpstr>Guardianship Item</vt:lpstr>
      <vt:lpstr>Probes</vt:lpstr>
      <vt:lpstr>General Probes</vt:lpstr>
      <vt:lpstr>Specific Probes</vt:lpstr>
      <vt:lpstr>Specific Probes - 1</vt:lpstr>
      <vt:lpstr>Specific Probes - 2</vt:lpstr>
      <vt:lpstr>Directing Former Students to Resources</vt:lpstr>
      <vt:lpstr>Kentucky Disability Resource Guide</vt:lpstr>
      <vt:lpstr>Linking the YOYO to the Resource Guide</vt:lpstr>
      <vt:lpstr>Other Resources</vt:lpstr>
      <vt:lpstr>Let’s Look at the YOYO!</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YOYO Training 2024</dc:title>
  <dc:creator>Bocard, Chelsea J.</dc:creator>
  <cp:lastModifiedBy>Bocard, Chelsea J.</cp:lastModifiedBy>
  <cp:revision>1</cp:revision>
  <dcterms:created xsi:type="dcterms:W3CDTF">2024-01-02T19:00:56Z</dcterms:created>
  <dcterms:modified xsi:type="dcterms:W3CDTF">2025-03-13T20:14:35Z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0x010100CE0A2E31649164409BC1D902334005D3</vt:lpwstr>
  </property>
  <property fmtid="{D5CDD505-2E9C-101B-9397-08002B2CF9AE}" pid="3" name="MediaServiceImageTags">
    <vt:lpwstr/>
  </property>
</Properties>
</file>